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sldIdLst>
    <p:sldId id="311" r:id="rId2"/>
    <p:sldId id="258" r:id="rId3"/>
    <p:sldId id="257" r:id="rId4"/>
    <p:sldId id="259" r:id="rId5"/>
    <p:sldId id="301" r:id="rId6"/>
    <p:sldId id="305" r:id="rId7"/>
    <p:sldId id="312" r:id="rId8"/>
    <p:sldId id="286" r:id="rId9"/>
    <p:sldId id="261" r:id="rId10"/>
    <p:sldId id="262" r:id="rId11"/>
    <p:sldId id="354" r:id="rId12"/>
    <p:sldId id="306" r:id="rId13"/>
    <p:sldId id="355" r:id="rId14"/>
    <p:sldId id="283" r:id="rId15"/>
    <p:sldId id="356" r:id="rId16"/>
    <p:sldId id="289" r:id="rId17"/>
    <p:sldId id="328" r:id="rId18"/>
    <p:sldId id="329" r:id="rId19"/>
    <p:sldId id="330" r:id="rId20"/>
    <p:sldId id="263" r:id="rId21"/>
    <p:sldId id="264" r:id="rId22"/>
    <p:sldId id="265" r:id="rId23"/>
    <p:sldId id="319" r:id="rId24"/>
    <p:sldId id="304" r:id="rId25"/>
    <p:sldId id="332" r:id="rId26"/>
    <p:sldId id="333" r:id="rId27"/>
    <p:sldId id="353" r:id="rId28"/>
    <p:sldId id="357" r:id="rId29"/>
    <p:sldId id="267" r:id="rId30"/>
    <p:sldId id="268" r:id="rId31"/>
    <p:sldId id="358" r:id="rId32"/>
    <p:sldId id="320" r:id="rId33"/>
    <p:sldId id="300" r:id="rId34"/>
    <p:sldId id="270" r:id="rId35"/>
    <p:sldId id="334" r:id="rId36"/>
    <p:sldId id="307" r:id="rId37"/>
    <p:sldId id="287" r:id="rId38"/>
    <p:sldId id="285" r:id="rId39"/>
    <p:sldId id="288" r:id="rId40"/>
    <p:sldId id="322" r:id="rId41"/>
    <p:sldId id="321" r:id="rId42"/>
    <p:sldId id="336" r:id="rId43"/>
    <p:sldId id="324" r:id="rId44"/>
    <p:sldId id="325" r:id="rId45"/>
    <p:sldId id="326" r:id="rId46"/>
    <p:sldId id="331" r:id="rId47"/>
    <p:sldId id="273" r:id="rId48"/>
    <p:sldId id="337" r:id="rId49"/>
    <p:sldId id="299" r:id="rId50"/>
    <p:sldId id="327" r:id="rId51"/>
    <p:sldId id="275" r:id="rId52"/>
    <p:sldId id="284" r:id="rId53"/>
    <p:sldId id="276" r:id="rId54"/>
    <p:sldId id="297" r:id="rId55"/>
    <p:sldId id="298" r:id="rId56"/>
    <p:sldId id="277" r:id="rId57"/>
    <p:sldId id="296" r:id="rId58"/>
    <p:sldId id="335" r:id="rId59"/>
    <p:sldId id="279" r:id="rId60"/>
    <p:sldId id="280" r:id="rId61"/>
    <p:sldId id="295" r:id="rId62"/>
    <p:sldId id="281" r:id="rId63"/>
    <p:sldId id="303" r:id="rId64"/>
    <p:sldId id="338" r:id="rId65"/>
    <p:sldId id="339" r:id="rId66"/>
    <p:sldId id="340" r:id="rId67"/>
    <p:sldId id="343" r:id="rId68"/>
    <p:sldId id="342" r:id="rId69"/>
    <p:sldId id="344" r:id="rId70"/>
    <p:sldId id="346" r:id="rId71"/>
    <p:sldId id="348" r:id="rId72"/>
    <p:sldId id="349" r:id="rId73"/>
    <p:sldId id="350" r:id="rId74"/>
    <p:sldId id="351" r:id="rId75"/>
    <p:sldId id="352" r:id="rId76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A50021"/>
    <a:srgbClr val="66CCFF"/>
    <a:srgbClr val="FFFF66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el\Desktop\NAAC%20Content\data%20analysis\student%20admission%20chart.xlsx" TargetMode="External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el\Desktop\NAAC%20Content\data%20analysis\student%20admission%20chart.xlsx" TargetMode="External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el\Desktop\NAAC%20Content\data%20analysis\student%20admission%20chart.xlsx" TargetMode="External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el\Desktop\NAAC%20Content\data%20analysis\student%20admission%20chart.xlsx" TargetMode="External"/><Relationship Id="rId1" Type="http://schemas.openxmlformats.org/officeDocument/2006/relationships/image" Target="../media/image9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10"/>
      <c:rotY val="10"/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ser>
          <c:idx val="0"/>
          <c:order val="0"/>
          <c:tx>
            <c:v>Student's Strength</c:v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'Student Admission'!$B$16:$B$20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'Student Admission'!$E$16:$E$20</c:f>
              <c:numCache>
                <c:formatCode>General</c:formatCode>
                <c:ptCount val="5"/>
                <c:pt idx="0">
                  <c:v>453</c:v>
                </c:pt>
                <c:pt idx="1">
                  <c:v>543</c:v>
                </c:pt>
                <c:pt idx="2">
                  <c:v>618</c:v>
                </c:pt>
                <c:pt idx="3">
                  <c:v>690</c:v>
                </c:pt>
                <c:pt idx="4">
                  <c:v>754</c:v>
                </c:pt>
              </c:numCache>
            </c:numRef>
          </c:val>
        </c:ser>
        <c:dLbls/>
        <c:shape val="box"/>
        <c:axId val="36638720"/>
        <c:axId val="36640256"/>
        <c:axId val="0"/>
      </c:bar3DChart>
      <c:catAx>
        <c:axId val="36638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640256"/>
        <c:crosses val="autoZero"/>
        <c:auto val="1"/>
        <c:lblAlgn val="ctr"/>
        <c:lblOffset val="100"/>
      </c:catAx>
      <c:valAx>
        <c:axId val="36640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63872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Qualified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view3D>
      <c:rotX val="10"/>
      <c:rotY val="30"/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varyColors val="1"/>
        <c:ser>
          <c:idx val="1"/>
          <c:order val="0"/>
          <c:tx>
            <c:v>PhD Awarded</c:v>
          </c:tx>
          <c:spPr>
            <a:solidFill>
              <a:srgbClr val="00B050"/>
            </a:solidFill>
          </c:spPr>
          <c:cat>
            <c:strRef>
              <c:f>Sheet2!$A$7:$A$13</c:f>
              <c:strCache>
                <c:ptCount val="7"/>
                <c:pt idx="0">
                  <c:v>Before 2008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Sheet2!$B$7:$B$13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</c:ser>
        <c:dLbls/>
        <c:shape val="box"/>
        <c:axId val="36533760"/>
        <c:axId val="36535296"/>
        <c:axId val="0"/>
      </c:bar3DChart>
      <c:catAx>
        <c:axId val="3653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535296"/>
        <c:crosses val="autoZero"/>
        <c:auto val="1"/>
        <c:lblAlgn val="ctr"/>
        <c:lblOffset val="100"/>
      </c:catAx>
      <c:valAx>
        <c:axId val="36535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533760"/>
        <c:crosses val="autoZero"/>
        <c:crossBetween val="between"/>
      </c:valAx>
      <c:spPr>
        <a:effectLst>
          <a:glow rad="228600">
            <a:schemeClr val="accent2">
              <a:satMod val="175000"/>
              <a:alpha val="40000"/>
            </a:schemeClr>
          </a:glow>
          <a:softEdge rad="317500"/>
        </a:effectLst>
      </c:spPr>
    </c:plotArea>
    <c:plotVisOnly val="1"/>
    <c:dispBlanksAs val="gap"/>
  </c:chart>
  <c:spPr>
    <a:noFill/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M.Tech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</a:p>
        </c:rich>
      </c:tx>
      <c:layout/>
    </c:title>
    <c:view3D>
      <c:rotX val="10"/>
      <c:rotY val="30"/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ser>
          <c:idx val="1"/>
          <c:order val="0"/>
          <c:tx>
            <c:v>M.Tech Completed</c:v>
          </c:tx>
          <c:cat>
            <c:strRef>
              <c:f>Sheet2!$D$7:$D$13</c:f>
              <c:strCache>
                <c:ptCount val="7"/>
                <c:pt idx="0">
                  <c:v>Before 2008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Sheet2!$E$7:$E$13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14</c:v>
                </c:pt>
                <c:pt idx="4">
                  <c:v>16</c:v>
                </c:pt>
                <c:pt idx="5">
                  <c:v>17</c:v>
                </c:pt>
                <c:pt idx="6">
                  <c:v>17</c:v>
                </c:pt>
              </c:numCache>
            </c:numRef>
          </c:val>
        </c:ser>
        <c:dLbls/>
        <c:shape val="box"/>
        <c:axId val="36683136"/>
        <c:axId val="37295232"/>
        <c:axId val="0"/>
      </c:bar3DChart>
      <c:catAx>
        <c:axId val="3668313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295232"/>
        <c:crosses val="autoZero"/>
        <c:auto val="1"/>
        <c:lblAlgn val="ctr"/>
        <c:lblOffset val="100"/>
      </c:catAx>
      <c:valAx>
        <c:axId val="37295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683136"/>
        <c:crosses val="autoZero"/>
        <c:crossBetween val="between"/>
      </c:valAx>
      <c:spPr>
        <a:noFill/>
      </c:spPr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0"/>
      <c:rotY val="30"/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clustered"/>
        <c:ser>
          <c:idx val="1"/>
          <c:order val="0"/>
          <c:spPr>
            <a:solidFill>
              <a:srgbClr val="00B0F0"/>
            </a:solidFill>
          </c:spPr>
          <c:cat>
            <c:numRef>
              <c:f>Sheet3!$A$1:$A$5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Sheet3!$B$1:$B$5</c:f>
              <c:numCache>
                <c:formatCode>General</c:formatCode>
                <c:ptCount val="5"/>
                <c:pt idx="0">
                  <c:v>10</c:v>
                </c:pt>
                <c:pt idx="1">
                  <c:v>17</c:v>
                </c:pt>
                <c:pt idx="2">
                  <c:v>29</c:v>
                </c:pt>
                <c:pt idx="3">
                  <c:v>44</c:v>
                </c:pt>
                <c:pt idx="4">
                  <c:v>59</c:v>
                </c:pt>
              </c:numCache>
            </c:numRef>
          </c:val>
        </c:ser>
        <c:dLbls/>
        <c:shape val="box"/>
        <c:axId val="37893632"/>
        <c:axId val="37895168"/>
        <c:axId val="0"/>
      </c:bar3DChart>
      <c:catAx>
        <c:axId val="3789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895168"/>
        <c:crosses val="autoZero"/>
        <c:auto val="1"/>
        <c:lblAlgn val="ctr"/>
        <c:lblOffset val="100"/>
      </c:catAx>
      <c:valAx>
        <c:axId val="378951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89363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en-US" sz="20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in 2012</a:t>
            </a:r>
            <a:endParaRPr lang="en-US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Sheet1!$A$7:$A$11</c:f>
              <c:strCache>
                <c:ptCount val="5"/>
                <c:pt idx="0">
                  <c:v>MCA</c:v>
                </c:pt>
                <c:pt idx="1">
                  <c:v>MSC</c:v>
                </c:pt>
                <c:pt idx="2">
                  <c:v>MBA</c:v>
                </c:pt>
                <c:pt idx="3">
                  <c:v>Economics</c:v>
                </c:pt>
                <c:pt idx="4">
                  <c:v>physical  Edu</c:v>
                </c:pt>
              </c:strCache>
            </c:strRef>
          </c:cat>
          <c:val>
            <c:numRef>
              <c:f>Sheet1!$B$7:$B$11</c:f>
              <c:numCache>
                <c:formatCode>General</c:formatCode>
                <c:ptCount val="5"/>
                <c:pt idx="0">
                  <c:v>168</c:v>
                </c:pt>
                <c:pt idx="1">
                  <c:v>94</c:v>
                </c:pt>
                <c:pt idx="2">
                  <c:v>46</c:v>
                </c:pt>
                <c:pt idx="3">
                  <c:v>38</c:v>
                </c:pt>
                <c:pt idx="4">
                  <c:v>140</c:v>
                </c:pt>
              </c:numCache>
            </c:numRef>
          </c:val>
        </c:ser>
        <c:dLbls/>
        <c:axId val="37933056"/>
        <c:axId val="37934592"/>
      </c:barChart>
      <c:catAx>
        <c:axId val="37933056"/>
        <c:scaling>
          <c:orientation val="minMax"/>
        </c:scaling>
        <c:axPos val="b"/>
        <c:majorTickMark val="none"/>
        <c:tickLblPos val="nextTo"/>
        <c:crossAx val="37934592"/>
        <c:crosses val="autoZero"/>
        <c:auto val="1"/>
        <c:lblAlgn val="ctr"/>
        <c:lblOffset val="100"/>
      </c:catAx>
      <c:valAx>
        <c:axId val="379345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Students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933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 Students in 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Sheet1!$A$17:$A$20</c:f>
              <c:strCache>
                <c:ptCount val="4"/>
                <c:pt idx="0">
                  <c:v>Engineering</c:v>
                </c:pt>
                <c:pt idx="1">
                  <c:v>BCA</c:v>
                </c:pt>
                <c:pt idx="2">
                  <c:v>Adult Edu.</c:v>
                </c:pt>
                <c:pt idx="3">
                  <c:v>physical Edu.</c:v>
                </c:pt>
              </c:strCache>
            </c:strRef>
          </c:cat>
          <c:val>
            <c:numRef>
              <c:f>Sheet1!$B$17:$B$20</c:f>
              <c:numCache>
                <c:formatCode>General</c:formatCode>
                <c:ptCount val="4"/>
                <c:pt idx="0">
                  <c:v>4</c:v>
                </c:pt>
                <c:pt idx="1">
                  <c:v>120</c:v>
                </c:pt>
                <c:pt idx="2">
                  <c:v>18</c:v>
                </c:pt>
                <c:pt idx="3">
                  <c:v>40</c:v>
                </c:pt>
              </c:numCache>
            </c:numRef>
          </c:val>
        </c:ser>
        <c:dLbls/>
        <c:axId val="37921152"/>
        <c:axId val="28624000"/>
      </c:barChart>
      <c:catAx>
        <c:axId val="37921152"/>
        <c:scaling>
          <c:orientation val="minMax"/>
        </c:scaling>
        <c:axPos val="b"/>
        <c:majorTickMark val="none"/>
        <c:tickLblPos val="nextTo"/>
        <c:crossAx val="28624000"/>
        <c:crosses val="autoZero"/>
        <c:auto val="1"/>
        <c:lblAlgn val="ctr"/>
        <c:lblOffset val="100"/>
      </c:catAx>
      <c:valAx>
        <c:axId val="286240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Students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921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 &amp; UG stundets in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Sheet1!$A$34:$A$37</c:f>
              <c:strCache>
                <c:ptCount val="4"/>
                <c:pt idx="0">
                  <c:v>MCA</c:v>
                </c:pt>
                <c:pt idx="1">
                  <c:v>MSC</c:v>
                </c:pt>
                <c:pt idx="2">
                  <c:v>MBA</c:v>
                </c:pt>
                <c:pt idx="3">
                  <c:v>BCA </c:v>
                </c:pt>
              </c:strCache>
            </c:strRef>
          </c:cat>
          <c:val>
            <c:numRef>
              <c:f>Sheet1!$B$34:$B$37</c:f>
              <c:numCache>
                <c:formatCode>General</c:formatCode>
                <c:ptCount val="4"/>
                <c:pt idx="0">
                  <c:v>300</c:v>
                </c:pt>
                <c:pt idx="1">
                  <c:v>60</c:v>
                </c:pt>
                <c:pt idx="2">
                  <c:v>30</c:v>
                </c:pt>
                <c:pt idx="3">
                  <c:v>120</c:v>
                </c:pt>
              </c:numCache>
            </c:numRef>
          </c:val>
        </c:ser>
        <c:dLbls/>
        <c:axId val="28638208"/>
        <c:axId val="37843712"/>
      </c:barChart>
      <c:catAx>
        <c:axId val="28638208"/>
        <c:scaling>
          <c:orientation val="minMax"/>
        </c:scaling>
        <c:axPos val="b"/>
        <c:majorTickMark val="none"/>
        <c:tickLblPos val="nextTo"/>
        <c:crossAx val="37843712"/>
        <c:crosses val="autoZero"/>
        <c:auto val="1"/>
        <c:lblAlgn val="ctr"/>
        <c:lblOffset val="100"/>
      </c:catAx>
      <c:valAx>
        <c:axId val="37843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Stundents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638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4434C-B6D7-4A3F-A588-6E947A30073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96D4BC-A953-47BC-9FA0-3EA70396FCF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Assessment Workshop</a:t>
          </a:r>
          <a:endParaRPr lang="en-GB" sz="24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6ADDB75-A916-4FD8-B4E8-B8D4B19DF7E0}" type="parTrans" cxnId="{14DEF9A6-1F4C-4590-9826-CF921972C6F9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63655DC-4D58-4308-9FD2-A3F12FC6AFD1}" type="sibTrans" cxnId="{14DEF9A6-1F4C-4590-9826-CF921972C6F9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BCEA47D-2889-4008-AF9A-ABDE0449C00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Faculty Self Analysis of strength and weakness</a:t>
          </a:r>
          <a:endParaRPr lang="en-GB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E0E4839-4F27-4119-9571-D6B8ED24F81F}" type="parTrans" cxnId="{EA80661C-A910-4B60-88A2-BE4596EE906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21580F1-ACE4-45A5-BA26-2644B8D652CE}" type="sibTrans" cxnId="{EA80661C-A910-4B60-88A2-BE4596EE906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A903901-9201-4DBC-9392-07E3C7C74E1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Feedback from Students</a:t>
          </a:r>
          <a:endParaRPr lang="en-GB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ADB0314-2170-4032-9516-8EC15DB4FF68}" type="parTrans" cxnId="{C394A73C-547E-49CB-91C0-E7D9ED418A8D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ED195CB-F8CC-4900-B20B-E6189C62FDA6}" type="sibTrans" cxnId="{C394A73C-547E-49CB-91C0-E7D9ED418A8D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65EFC3B-8C2E-499F-9962-D8B99B2710B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Suggestions by Senior Faculties</a:t>
          </a:r>
          <a:endParaRPr lang="en-GB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5130E4B-B2E7-4784-A16E-7A54A9752248}" type="parTrans" cxnId="{B6D8B711-6F76-417A-819D-6817BAE95A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B0DEF2C-51D5-457B-BE50-F19FD9B2DF64}" type="sibTrans" cxnId="{B6D8B711-6F76-417A-819D-6817BAE95A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GB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8E9AD1-61D2-4CBE-85E0-17BE55A01FD9}" type="pres">
      <dgm:prSet presAssocID="{5B94434C-B6D7-4A3F-A588-6E947A3007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8A8164-21E3-407D-84B8-2656BEB2FF4E}" type="pres">
      <dgm:prSet presAssocID="{0796D4BC-A953-47BC-9FA0-3EA70396FCF3}" presName="centerShape" presStyleLbl="node0" presStyleIdx="0" presStyleCnt="1" custScaleX="134438" custScaleY="119109" custLinFactNeighborY="-4743"/>
      <dgm:spPr/>
      <dgm:t>
        <a:bodyPr/>
        <a:lstStyle/>
        <a:p>
          <a:endParaRPr lang="en-GB"/>
        </a:p>
      </dgm:t>
    </dgm:pt>
    <dgm:pt modelId="{29A26E7A-40E6-4950-B60F-684A953DC4B8}" type="pres">
      <dgm:prSet presAssocID="{9E0E4839-4F27-4119-9571-D6B8ED24F81F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3BA54F1F-1F29-4754-85A4-5A290B62962F}" type="pres">
      <dgm:prSet presAssocID="{9BCEA47D-2889-4008-AF9A-ABDE0449C00A}" presName="node" presStyleLbl="node1" presStyleIdx="0" presStyleCnt="3" custScaleX="110689" custScaleY="135703" custRadScaleRad="126774" custRadScaleInc="-8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8C749A-3049-4721-B479-C6174ABF9B26}" type="pres">
      <dgm:prSet presAssocID="{5ADB0314-2170-4032-9516-8EC15DB4FF68}" presName="parTrans" presStyleLbl="bgSibTrans2D1" presStyleIdx="1" presStyleCnt="3" custLinFactNeighborY="10144"/>
      <dgm:spPr/>
      <dgm:t>
        <a:bodyPr/>
        <a:lstStyle/>
        <a:p>
          <a:endParaRPr lang="en-GB"/>
        </a:p>
      </dgm:t>
    </dgm:pt>
    <dgm:pt modelId="{A96ADF21-1B1F-43BD-B018-CCAEEA58A7FC}" type="pres">
      <dgm:prSet presAssocID="{EA903901-9201-4DBC-9392-07E3C7C74E13}" presName="node" presStyleLbl="node1" presStyleIdx="1" presStyleCnt="3" custScaleX="111439" custScaleY="836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AA9106-2542-4B12-96E4-CED503C7CDB4}" type="pres">
      <dgm:prSet presAssocID="{95130E4B-B2E7-4784-A16E-7A54A9752248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6FF9FF15-FB23-414B-B165-1FF5F7132B0D}" type="pres">
      <dgm:prSet presAssocID="{265EFC3B-8C2E-499F-9962-D8B99B2710B0}" presName="node" presStyleLbl="node1" presStyleIdx="2" presStyleCnt="3" custScaleX="107723" custScaleY="142173" custRadScaleRad="127877" custRadScaleInc="3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B60B571-1F86-4FEC-8C6E-82DBAD3AE2AD}" type="presOf" srcId="{5B94434C-B6D7-4A3F-A588-6E947A300738}" destId="{408E9AD1-61D2-4CBE-85E0-17BE55A01FD9}" srcOrd="0" destOrd="0" presId="urn:microsoft.com/office/officeart/2005/8/layout/radial4"/>
    <dgm:cxn modelId="{14DEF9A6-1F4C-4590-9826-CF921972C6F9}" srcId="{5B94434C-B6D7-4A3F-A588-6E947A300738}" destId="{0796D4BC-A953-47BC-9FA0-3EA70396FCF3}" srcOrd="0" destOrd="0" parTransId="{56ADDB75-A916-4FD8-B4E8-B8D4B19DF7E0}" sibTransId="{863655DC-4D58-4308-9FD2-A3F12FC6AFD1}"/>
    <dgm:cxn modelId="{458BF796-54D3-4F28-A70C-146FC6078D78}" type="presOf" srcId="{265EFC3B-8C2E-499F-9962-D8B99B2710B0}" destId="{6FF9FF15-FB23-414B-B165-1FF5F7132B0D}" srcOrd="0" destOrd="0" presId="urn:microsoft.com/office/officeart/2005/8/layout/radial4"/>
    <dgm:cxn modelId="{C394A73C-547E-49CB-91C0-E7D9ED418A8D}" srcId="{0796D4BC-A953-47BC-9FA0-3EA70396FCF3}" destId="{EA903901-9201-4DBC-9392-07E3C7C74E13}" srcOrd="1" destOrd="0" parTransId="{5ADB0314-2170-4032-9516-8EC15DB4FF68}" sibTransId="{BED195CB-F8CC-4900-B20B-E6189C62FDA6}"/>
    <dgm:cxn modelId="{EA80661C-A910-4B60-88A2-BE4596EE9062}" srcId="{0796D4BC-A953-47BC-9FA0-3EA70396FCF3}" destId="{9BCEA47D-2889-4008-AF9A-ABDE0449C00A}" srcOrd="0" destOrd="0" parTransId="{9E0E4839-4F27-4119-9571-D6B8ED24F81F}" sibTransId="{521580F1-ACE4-45A5-BA26-2644B8D652CE}"/>
    <dgm:cxn modelId="{5B4BEED1-9269-41F1-B355-0C2294FB7131}" type="presOf" srcId="{9BCEA47D-2889-4008-AF9A-ABDE0449C00A}" destId="{3BA54F1F-1F29-4754-85A4-5A290B62962F}" srcOrd="0" destOrd="0" presId="urn:microsoft.com/office/officeart/2005/8/layout/radial4"/>
    <dgm:cxn modelId="{6CBFFD42-CF05-4A76-9972-FD41058A3AA8}" type="presOf" srcId="{9E0E4839-4F27-4119-9571-D6B8ED24F81F}" destId="{29A26E7A-40E6-4950-B60F-684A953DC4B8}" srcOrd="0" destOrd="0" presId="urn:microsoft.com/office/officeart/2005/8/layout/radial4"/>
    <dgm:cxn modelId="{1195E802-B1DF-4487-B07C-CE1EF42FDB77}" type="presOf" srcId="{5ADB0314-2170-4032-9516-8EC15DB4FF68}" destId="{568C749A-3049-4721-B479-C6174ABF9B26}" srcOrd="0" destOrd="0" presId="urn:microsoft.com/office/officeart/2005/8/layout/radial4"/>
    <dgm:cxn modelId="{B6DF4489-3AC4-4B6C-A351-BFDD6DE9C226}" type="presOf" srcId="{95130E4B-B2E7-4784-A16E-7A54A9752248}" destId="{9FAA9106-2542-4B12-96E4-CED503C7CDB4}" srcOrd="0" destOrd="0" presId="urn:microsoft.com/office/officeart/2005/8/layout/radial4"/>
    <dgm:cxn modelId="{A6BDA82E-37E7-4AC4-BEF7-CBB9B59EEEA8}" type="presOf" srcId="{EA903901-9201-4DBC-9392-07E3C7C74E13}" destId="{A96ADF21-1B1F-43BD-B018-CCAEEA58A7FC}" srcOrd="0" destOrd="0" presId="urn:microsoft.com/office/officeart/2005/8/layout/radial4"/>
    <dgm:cxn modelId="{B6D8B711-6F76-417A-819D-6817BAE95A22}" srcId="{0796D4BC-A953-47BC-9FA0-3EA70396FCF3}" destId="{265EFC3B-8C2E-499F-9962-D8B99B2710B0}" srcOrd="2" destOrd="0" parTransId="{95130E4B-B2E7-4784-A16E-7A54A9752248}" sibTransId="{DB0DEF2C-51D5-457B-BE50-F19FD9B2DF64}"/>
    <dgm:cxn modelId="{A2840E7A-FCBB-4E2E-B83B-1F0B0A7D56B9}" type="presOf" srcId="{0796D4BC-A953-47BC-9FA0-3EA70396FCF3}" destId="{6A8A8164-21E3-407D-84B8-2656BEB2FF4E}" srcOrd="0" destOrd="0" presId="urn:microsoft.com/office/officeart/2005/8/layout/radial4"/>
    <dgm:cxn modelId="{4913FC66-72BE-48BB-BEEA-953D43D35C08}" type="presParOf" srcId="{408E9AD1-61D2-4CBE-85E0-17BE55A01FD9}" destId="{6A8A8164-21E3-407D-84B8-2656BEB2FF4E}" srcOrd="0" destOrd="0" presId="urn:microsoft.com/office/officeart/2005/8/layout/radial4"/>
    <dgm:cxn modelId="{192AD08D-E708-4B79-89ED-71D0153E22F7}" type="presParOf" srcId="{408E9AD1-61D2-4CBE-85E0-17BE55A01FD9}" destId="{29A26E7A-40E6-4950-B60F-684A953DC4B8}" srcOrd="1" destOrd="0" presId="urn:microsoft.com/office/officeart/2005/8/layout/radial4"/>
    <dgm:cxn modelId="{6E9A63C8-7855-4E85-AA13-12C058A0DF30}" type="presParOf" srcId="{408E9AD1-61D2-4CBE-85E0-17BE55A01FD9}" destId="{3BA54F1F-1F29-4754-85A4-5A290B62962F}" srcOrd="2" destOrd="0" presId="urn:microsoft.com/office/officeart/2005/8/layout/radial4"/>
    <dgm:cxn modelId="{60AC801E-5340-42BF-AD10-28F3E3F1B8FE}" type="presParOf" srcId="{408E9AD1-61D2-4CBE-85E0-17BE55A01FD9}" destId="{568C749A-3049-4721-B479-C6174ABF9B26}" srcOrd="3" destOrd="0" presId="urn:microsoft.com/office/officeart/2005/8/layout/radial4"/>
    <dgm:cxn modelId="{206927AF-0863-47AD-B2CB-B6D5579D41BB}" type="presParOf" srcId="{408E9AD1-61D2-4CBE-85E0-17BE55A01FD9}" destId="{A96ADF21-1B1F-43BD-B018-CCAEEA58A7FC}" srcOrd="4" destOrd="0" presId="urn:microsoft.com/office/officeart/2005/8/layout/radial4"/>
    <dgm:cxn modelId="{41361FCA-27EF-45FC-816E-DDA72EDF41DA}" type="presParOf" srcId="{408E9AD1-61D2-4CBE-85E0-17BE55A01FD9}" destId="{9FAA9106-2542-4B12-96E4-CED503C7CDB4}" srcOrd="5" destOrd="0" presId="urn:microsoft.com/office/officeart/2005/8/layout/radial4"/>
    <dgm:cxn modelId="{A8C5B0EF-1D14-4A95-AF90-C428A26460D6}" type="presParOf" srcId="{408E9AD1-61D2-4CBE-85E0-17BE55A01FD9}" destId="{6FF9FF15-FB23-414B-B165-1FF5F7132B0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4E4EF0-703C-49AD-9770-2B9B32FB795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5C4E94-088E-43C7-B665-01186F9F59A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Aptitude Test</a:t>
          </a:r>
          <a:endParaRPr lang="en-GB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ADBD7-B983-4BC7-B39C-63F271D1404A}" type="parTrans" cxnId="{E16F9D82-25BD-4BC6-9027-0147EF3F27BD}">
      <dgm:prSet/>
      <dgm:spPr/>
      <dgm:t>
        <a:bodyPr/>
        <a:lstStyle/>
        <a:p>
          <a:endParaRPr lang="en-GB"/>
        </a:p>
      </dgm:t>
    </dgm:pt>
    <dgm:pt modelId="{97470C8F-46D2-489F-8737-3957159FD7FE}" type="sibTrans" cxnId="{E16F9D82-25BD-4BC6-9027-0147EF3F27BD}">
      <dgm:prSet/>
      <dgm:spPr/>
      <dgm:t>
        <a:bodyPr/>
        <a:lstStyle/>
        <a:p>
          <a:endParaRPr lang="en-GB"/>
        </a:p>
      </dgm:t>
    </dgm:pt>
    <dgm:pt modelId="{FC8F909C-D5F7-45D1-8045-2CC75F0464F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en-IN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Foundations</a:t>
          </a:r>
          <a:endParaRPr lang="en-GB" sz="2400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E04FDE65-EE96-41CA-AD90-170655D333EC}" type="parTrans" cxnId="{AA8EC8A8-F692-438B-B682-0B4FCBEEC194}">
      <dgm:prSet/>
      <dgm:spPr/>
      <dgm:t>
        <a:bodyPr/>
        <a:lstStyle/>
        <a:p>
          <a:endParaRPr lang="en-GB"/>
        </a:p>
      </dgm:t>
    </dgm:pt>
    <dgm:pt modelId="{DCD5E728-B4EF-40B4-947F-F68BA4AF7B73}" type="sibTrans" cxnId="{AA8EC8A8-F692-438B-B682-0B4FCBEEC194}">
      <dgm:prSet/>
      <dgm:spPr/>
      <dgm:t>
        <a:bodyPr/>
        <a:lstStyle/>
        <a:p>
          <a:endParaRPr lang="en-GB"/>
        </a:p>
      </dgm:t>
    </dgm:pt>
    <dgm:pt modelId="{47B515BA-2974-4D22-9FC0-F108A3F3001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en-IN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Practice Tests	</a:t>
          </a:r>
        </a:p>
      </dgm:t>
    </dgm:pt>
    <dgm:pt modelId="{2C7684B5-4A37-47EA-819A-C781C44F7F16}" type="parTrans" cxnId="{704F49A6-9529-4381-8D08-3D73A283EB4A}">
      <dgm:prSet/>
      <dgm:spPr/>
      <dgm:t>
        <a:bodyPr/>
        <a:lstStyle/>
        <a:p>
          <a:endParaRPr lang="en-GB"/>
        </a:p>
      </dgm:t>
    </dgm:pt>
    <dgm:pt modelId="{3CC10577-AA68-44A5-A116-26CB9F5EBA98}" type="sibTrans" cxnId="{704F49A6-9529-4381-8D08-3D73A283EB4A}">
      <dgm:prSet/>
      <dgm:spPr/>
      <dgm:t>
        <a:bodyPr/>
        <a:lstStyle/>
        <a:p>
          <a:endParaRPr lang="en-GB"/>
        </a:p>
      </dgm:t>
    </dgm:pt>
    <dgm:pt modelId="{8D74D36C-2FEE-4A6D-BA6C-9FDFDC3C452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en-IN" sz="2400" b="1" cap="none" spc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Mock Tests </a:t>
          </a:r>
          <a:endParaRPr lang="en-IN" sz="2400" b="1" cap="none" spc="0" dirty="0" smtClean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21A266B-7EFB-4D3D-8D82-4F2419A50081}" type="parTrans" cxnId="{10370D62-D8DA-4F92-A8A7-EF63BBE7E051}">
      <dgm:prSet/>
      <dgm:spPr/>
      <dgm:t>
        <a:bodyPr/>
        <a:lstStyle/>
        <a:p>
          <a:endParaRPr lang="en-GB"/>
        </a:p>
      </dgm:t>
    </dgm:pt>
    <dgm:pt modelId="{BF3F5F1A-0E85-4B64-B6E3-87C093491A93}" type="sibTrans" cxnId="{10370D62-D8DA-4F92-A8A7-EF63BBE7E051}">
      <dgm:prSet/>
      <dgm:spPr/>
      <dgm:t>
        <a:bodyPr/>
        <a:lstStyle/>
        <a:p>
          <a:endParaRPr lang="en-GB"/>
        </a:p>
      </dgm:t>
    </dgm:pt>
    <dgm:pt modelId="{5D95B4FB-4C08-4153-A5B3-42643AE8BE2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en-IN" sz="2400" b="1" cap="none" spc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My Test</a:t>
          </a:r>
          <a:endParaRPr lang="en-IN" sz="2400" b="1" cap="none" spc="0" dirty="0" smtClean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33F120D-B57C-4C2B-90A6-27F197DAF72E}" type="parTrans" cxnId="{A77D9BC0-D639-433F-9E89-FE75F65CD54E}">
      <dgm:prSet/>
      <dgm:spPr/>
      <dgm:t>
        <a:bodyPr/>
        <a:lstStyle/>
        <a:p>
          <a:endParaRPr lang="en-GB"/>
        </a:p>
      </dgm:t>
    </dgm:pt>
    <dgm:pt modelId="{A776164E-B6D3-41D8-9E56-C7345936F188}" type="sibTrans" cxnId="{A77D9BC0-D639-433F-9E89-FE75F65CD54E}">
      <dgm:prSet/>
      <dgm:spPr/>
      <dgm:t>
        <a:bodyPr/>
        <a:lstStyle/>
        <a:p>
          <a:endParaRPr lang="en-GB"/>
        </a:p>
      </dgm:t>
    </dgm:pt>
    <dgm:pt modelId="{4223FE25-29BD-4047-9F0E-BFFD2C02F6E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en-IN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Report</a:t>
          </a:r>
        </a:p>
      </dgm:t>
    </dgm:pt>
    <dgm:pt modelId="{272A1A45-C93E-459D-8067-E858C565C75D}" type="parTrans" cxnId="{6236E969-D9CD-4076-8CAA-B4EC7D3A441E}">
      <dgm:prSet/>
      <dgm:spPr/>
      <dgm:t>
        <a:bodyPr/>
        <a:lstStyle/>
        <a:p>
          <a:endParaRPr lang="en-GB"/>
        </a:p>
      </dgm:t>
    </dgm:pt>
    <dgm:pt modelId="{3314CDF2-99BA-483F-AED7-BD076FEA6E4B}" type="sibTrans" cxnId="{6236E969-D9CD-4076-8CAA-B4EC7D3A441E}">
      <dgm:prSet/>
      <dgm:spPr/>
      <dgm:t>
        <a:bodyPr/>
        <a:lstStyle/>
        <a:p>
          <a:endParaRPr lang="en-GB"/>
        </a:p>
      </dgm:t>
    </dgm:pt>
    <dgm:pt modelId="{9C2E6F5D-24E2-4118-B082-AE892E27B892}" type="pres">
      <dgm:prSet presAssocID="{AB4E4EF0-703C-49AD-9770-2B9B32FB79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84A677-C609-4D3B-B0D3-F59916A348A1}" type="pres">
      <dgm:prSet presAssocID="{B85C4E94-088E-43C7-B665-01186F9F59A2}" presName="centerShape" presStyleLbl="node0" presStyleIdx="0" presStyleCnt="1"/>
      <dgm:spPr/>
      <dgm:t>
        <a:bodyPr/>
        <a:lstStyle/>
        <a:p>
          <a:endParaRPr lang="en-GB"/>
        </a:p>
      </dgm:t>
    </dgm:pt>
    <dgm:pt modelId="{05D914E7-5411-4168-BE6E-AE04022A18CE}" type="pres">
      <dgm:prSet presAssocID="{FC8F909C-D5F7-45D1-8045-2CC75F0464FA}" presName="node" presStyleLbl="node1" presStyleIdx="0" presStyleCnt="5" custScaleX="159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0BA36-89FB-40B7-8EA2-1D9FB0B97A73}" type="pres">
      <dgm:prSet presAssocID="{FC8F909C-D5F7-45D1-8045-2CC75F0464FA}" presName="dummy" presStyleCnt="0"/>
      <dgm:spPr/>
    </dgm:pt>
    <dgm:pt modelId="{07DF116B-4C08-4A3A-AFB6-F38D2E35E7DF}" type="pres">
      <dgm:prSet presAssocID="{DCD5E728-B4EF-40B4-947F-F68BA4AF7B73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9E0153E-AE80-4B8E-9CF5-A6F2B0061119}" type="pres">
      <dgm:prSet presAssocID="{47B515BA-2974-4D22-9FC0-F108A3F3001F}" presName="node" presStyleLbl="node1" presStyleIdx="1" presStyleCnt="5" custScaleX="159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04CC48-699D-4E53-8266-B3FE7D3A164B}" type="pres">
      <dgm:prSet presAssocID="{47B515BA-2974-4D22-9FC0-F108A3F3001F}" presName="dummy" presStyleCnt="0"/>
      <dgm:spPr/>
    </dgm:pt>
    <dgm:pt modelId="{A62EA6BA-AE9A-4020-BE9F-C609AA3F9EE8}" type="pres">
      <dgm:prSet presAssocID="{3CC10577-AA68-44A5-A116-26CB9F5EBA98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AAC93FD-AF18-47F8-A26A-F6BCFEFFCD75}" type="pres">
      <dgm:prSet presAssocID="{8D74D36C-2FEE-4A6D-BA6C-9FDFDC3C452C}" presName="node" presStyleLbl="node1" presStyleIdx="2" presStyleCnt="5" custScaleX="159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19895E-4718-44C5-A24A-642AC6A8D324}" type="pres">
      <dgm:prSet presAssocID="{8D74D36C-2FEE-4A6D-BA6C-9FDFDC3C452C}" presName="dummy" presStyleCnt="0"/>
      <dgm:spPr/>
    </dgm:pt>
    <dgm:pt modelId="{2FBA7F7A-7F65-4C72-BF38-D5EAB67C7721}" type="pres">
      <dgm:prSet presAssocID="{BF3F5F1A-0E85-4B64-B6E3-87C093491A93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2D6C611-4861-49FB-A19A-0380175DC4A4}" type="pres">
      <dgm:prSet presAssocID="{5D95B4FB-4C08-4153-A5B3-42643AE8BE22}" presName="node" presStyleLbl="node1" presStyleIdx="3" presStyleCnt="5" custScaleX="159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828D1F-0E0C-4A20-ADEB-549D6E918792}" type="pres">
      <dgm:prSet presAssocID="{5D95B4FB-4C08-4153-A5B3-42643AE8BE22}" presName="dummy" presStyleCnt="0"/>
      <dgm:spPr/>
    </dgm:pt>
    <dgm:pt modelId="{A629070F-2F12-44FA-9873-E5B0230ED348}" type="pres">
      <dgm:prSet presAssocID="{A776164E-B6D3-41D8-9E56-C7345936F188}" presName="sibTrans" presStyleLbl="sibTrans2D1" presStyleIdx="3" presStyleCnt="5"/>
      <dgm:spPr/>
      <dgm:t>
        <a:bodyPr/>
        <a:lstStyle/>
        <a:p>
          <a:endParaRPr lang="en-GB"/>
        </a:p>
      </dgm:t>
    </dgm:pt>
    <dgm:pt modelId="{678FFF2E-8A6D-4F6E-B4D4-10B6E1335A95}" type="pres">
      <dgm:prSet presAssocID="{4223FE25-29BD-4047-9F0E-BFFD2C02F6E3}" presName="node" presStyleLbl="node1" presStyleIdx="4" presStyleCnt="5" custScaleX="159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051B5-C774-4A93-88CD-21F3778E02D5}" type="pres">
      <dgm:prSet presAssocID="{4223FE25-29BD-4047-9F0E-BFFD2C02F6E3}" presName="dummy" presStyleCnt="0"/>
      <dgm:spPr/>
    </dgm:pt>
    <dgm:pt modelId="{EF06701D-7AF2-4487-895C-8B1F53080453}" type="pres">
      <dgm:prSet presAssocID="{3314CDF2-99BA-483F-AED7-BD076FEA6E4B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E16F9D82-25BD-4BC6-9027-0147EF3F27BD}" srcId="{AB4E4EF0-703C-49AD-9770-2B9B32FB7957}" destId="{B85C4E94-088E-43C7-B665-01186F9F59A2}" srcOrd="0" destOrd="0" parTransId="{A5CADBD7-B983-4BC7-B39C-63F271D1404A}" sibTransId="{97470C8F-46D2-489F-8737-3957159FD7FE}"/>
    <dgm:cxn modelId="{83CD9302-EF60-4FD5-ABF7-EC0443AC21C1}" type="presOf" srcId="{4223FE25-29BD-4047-9F0E-BFFD2C02F6E3}" destId="{678FFF2E-8A6D-4F6E-B4D4-10B6E1335A95}" srcOrd="0" destOrd="0" presId="urn:microsoft.com/office/officeart/2005/8/layout/radial6"/>
    <dgm:cxn modelId="{3E7C4BFC-49E7-4F9D-923B-4A21577173FC}" type="presOf" srcId="{8D74D36C-2FEE-4A6D-BA6C-9FDFDC3C452C}" destId="{6AAC93FD-AF18-47F8-A26A-F6BCFEFFCD75}" srcOrd="0" destOrd="0" presId="urn:microsoft.com/office/officeart/2005/8/layout/radial6"/>
    <dgm:cxn modelId="{00CBB99E-1F93-472F-9DDE-9BA470137160}" type="presOf" srcId="{FC8F909C-D5F7-45D1-8045-2CC75F0464FA}" destId="{05D914E7-5411-4168-BE6E-AE04022A18CE}" srcOrd="0" destOrd="0" presId="urn:microsoft.com/office/officeart/2005/8/layout/radial6"/>
    <dgm:cxn modelId="{E2B4B617-4E2E-4E57-96A0-96CC82771F2F}" type="presOf" srcId="{47B515BA-2974-4D22-9FC0-F108A3F3001F}" destId="{39E0153E-AE80-4B8E-9CF5-A6F2B0061119}" srcOrd="0" destOrd="0" presId="urn:microsoft.com/office/officeart/2005/8/layout/radial6"/>
    <dgm:cxn modelId="{704F49A6-9529-4381-8D08-3D73A283EB4A}" srcId="{B85C4E94-088E-43C7-B665-01186F9F59A2}" destId="{47B515BA-2974-4D22-9FC0-F108A3F3001F}" srcOrd="1" destOrd="0" parTransId="{2C7684B5-4A37-47EA-819A-C781C44F7F16}" sibTransId="{3CC10577-AA68-44A5-A116-26CB9F5EBA98}"/>
    <dgm:cxn modelId="{0F1D34A5-6DC3-4556-9728-31ED7038EBE5}" type="presOf" srcId="{DCD5E728-B4EF-40B4-947F-F68BA4AF7B73}" destId="{07DF116B-4C08-4A3A-AFB6-F38D2E35E7DF}" srcOrd="0" destOrd="0" presId="urn:microsoft.com/office/officeart/2005/8/layout/radial6"/>
    <dgm:cxn modelId="{6236E969-D9CD-4076-8CAA-B4EC7D3A441E}" srcId="{B85C4E94-088E-43C7-B665-01186F9F59A2}" destId="{4223FE25-29BD-4047-9F0E-BFFD2C02F6E3}" srcOrd="4" destOrd="0" parTransId="{272A1A45-C93E-459D-8067-E858C565C75D}" sibTransId="{3314CDF2-99BA-483F-AED7-BD076FEA6E4B}"/>
    <dgm:cxn modelId="{09327FC9-278D-4D4B-AF45-FD8E749D029A}" type="presOf" srcId="{3CC10577-AA68-44A5-A116-26CB9F5EBA98}" destId="{A62EA6BA-AE9A-4020-BE9F-C609AA3F9EE8}" srcOrd="0" destOrd="0" presId="urn:microsoft.com/office/officeart/2005/8/layout/radial6"/>
    <dgm:cxn modelId="{819A2C46-5DE7-42B4-907E-955000CDB9B2}" type="presOf" srcId="{B85C4E94-088E-43C7-B665-01186F9F59A2}" destId="{2584A677-C609-4D3B-B0D3-F59916A348A1}" srcOrd="0" destOrd="0" presId="urn:microsoft.com/office/officeart/2005/8/layout/radial6"/>
    <dgm:cxn modelId="{BF29B3D8-BA46-49E7-AB90-494BCA2DBCD1}" type="presOf" srcId="{5D95B4FB-4C08-4153-A5B3-42643AE8BE22}" destId="{B2D6C611-4861-49FB-A19A-0380175DC4A4}" srcOrd="0" destOrd="0" presId="urn:microsoft.com/office/officeart/2005/8/layout/radial6"/>
    <dgm:cxn modelId="{A77D9BC0-D639-433F-9E89-FE75F65CD54E}" srcId="{B85C4E94-088E-43C7-B665-01186F9F59A2}" destId="{5D95B4FB-4C08-4153-A5B3-42643AE8BE22}" srcOrd="3" destOrd="0" parTransId="{233F120D-B57C-4C2B-90A6-27F197DAF72E}" sibTransId="{A776164E-B6D3-41D8-9E56-C7345936F188}"/>
    <dgm:cxn modelId="{0252275C-223D-4A9D-855E-D33845C531EC}" type="presOf" srcId="{AB4E4EF0-703C-49AD-9770-2B9B32FB7957}" destId="{9C2E6F5D-24E2-4118-B082-AE892E27B892}" srcOrd="0" destOrd="0" presId="urn:microsoft.com/office/officeart/2005/8/layout/radial6"/>
    <dgm:cxn modelId="{AA8EC8A8-F692-438B-B682-0B4FCBEEC194}" srcId="{B85C4E94-088E-43C7-B665-01186F9F59A2}" destId="{FC8F909C-D5F7-45D1-8045-2CC75F0464FA}" srcOrd="0" destOrd="0" parTransId="{E04FDE65-EE96-41CA-AD90-170655D333EC}" sibTransId="{DCD5E728-B4EF-40B4-947F-F68BA4AF7B73}"/>
    <dgm:cxn modelId="{94A6963B-B2AC-4D45-B4A2-E634CFDE37BA}" type="presOf" srcId="{3314CDF2-99BA-483F-AED7-BD076FEA6E4B}" destId="{EF06701D-7AF2-4487-895C-8B1F53080453}" srcOrd="0" destOrd="0" presId="urn:microsoft.com/office/officeart/2005/8/layout/radial6"/>
    <dgm:cxn modelId="{694E2DBC-4F88-4EB6-9651-46748D62C846}" type="presOf" srcId="{BF3F5F1A-0E85-4B64-B6E3-87C093491A93}" destId="{2FBA7F7A-7F65-4C72-BF38-D5EAB67C7721}" srcOrd="0" destOrd="0" presId="urn:microsoft.com/office/officeart/2005/8/layout/radial6"/>
    <dgm:cxn modelId="{4B1942B8-0132-470B-B17C-C00A29E1BFBF}" type="presOf" srcId="{A776164E-B6D3-41D8-9E56-C7345936F188}" destId="{A629070F-2F12-44FA-9873-E5B0230ED348}" srcOrd="0" destOrd="0" presId="urn:microsoft.com/office/officeart/2005/8/layout/radial6"/>
    <dgm:cxn modelId="{10370D62-D8DA-4F92-A8A7-EF63BBE7E051}" srcId="{B85C4E94-088E-43C7-B665-01186F9F59A2}" destId="{8D74D36C-2FEE-4A6D-BA6C-9FDFDC3C452C}" srcOrd="2" destOrd="0" parTransId="{D21A266B-7EFB-4D3D-8D82-4F2419A50081}" sibTransId="{BF3F5F1A-0E85-4B64-B6E3-87C093491A93}"/>
    <dgm:cxn modelId="{9E5BF1F0-9716-404C-9489-6748CD8CD40E}" type="presParOf" srcId="{9C2E6F5D-24E2-4118-B082-AE892E27B892}" destId="{2584A677-C609-4D3B-B0D3-F59916A348A1}" srcOrd="0" destOrd="0" presId="urn:microsoft.com/office/officeart/2005/8/layout/radial6"/>
    <dgm:cxn modelId="{41B2A38D-674A-4EB2-AADB-04B9E53A1BBB}" type="presParOf" srcId="{9C2E6F5D-24E2-4118-B082-AE892E27B892}" destId="{05D914E7-5411-4168-BE6E-AE04022A18CE}" srcOrd="1" destOrd="0" presId="urn:microsoft.com/office/officeart/2005/8/layout/radial6"/>
    <dgm:cxn modelId="{116564AF-199A-447C-A8A6-7C881573E65E}" type="presParOf" srcId="{9C2E6F5D-24E2-4118-B082-AE892E27B892}" destId="{3820BA36-89FB-40B7-8EA2-1D9FB0B97A73}" srcOrd="2" destOrd="0" presId="urn:microsoft.com/office/officeart/2005/8/layout/radial6"/>
    <dgm:cxn modelId="{4D0D0B40-45EE-4EA7-99C3-53D7268E38D5}" type="presParOf" srcId="{9C2E6F5D-24E2-4118-B082-AE892E27B892}" destId="{07DF116B-4C08-4A3A-AFB6-F38D2E35E7DF}" srcOrd="3" destOrd="0" presId="urn:microsoft.com/office/officeart/2005/8/layout/radial6"/>
    <dgm:cxn modelId="{A63324CB-637A-4E75-ADF9-97CC64C3FA04}" type="presParOf" srcId="{9C2E6F5D-24E2-4118-B082-AE892E27B892}" destId="{39E0153E-AE80-4B8E-9CF5-A6F2B0061119}" srcOrd="4" destOrd="0" presId="urn:microsoft.com/office/officeart/2005/8/layout/radial6"/>
    <dgm:cxn modelId="{AAED9D25-7C94-44D1-9254-4F8F16FA442A}" type="presParOf" srcId="{9C2E6F5D-24E2-4118-B082-AE892E27B892}" destId="{F304CC48-699D-4E53-8266-B3FE7D3A164B}" srcOrd="5" destOrd="0" presId="urn:microsoft.com/office/officeart/2005/8/layout/radial6"/>
    <dgm:cxn modelId="{3618AAB3-D847-4097-AB2C-DE3F9DFC16A0}" type="presParOf" srcId="{9C2E6F5D-24E2-4118-B082-AE892E27B892}" destId="{A62EA6BA-AE9A-4020-BE9F-C609AA3F9EE8}" srcOrd="6" destOrd="0" presId="urn:microsoft.com/office/officeart/2005/8/layout/radial6"/>
    <dgm:cxn modelId="{C92FE76C-D1FF-4634-BDCD-D07191A7BC5D}" type="presParOf" srcId="{9C2E6F5D-24E2-4118-B082-AE892E27B892}" destId="{6AAC93FD-AF18-47F8-A26A-F6BCFEFFCD75}" srcOrd="7" destOrd="0" presId="urn:microsoft.com/office/officeart/2005/8/layout/radial6"/>
    <dgm:cxn modelId="{088F4FDE-0D8F-455E-A236-DA929882B35F}" type="presParOf" srcId="{9C2E6F5D-24E2-4118-B082-AE892E27B892}" destId="{7519895E-4718-44C5-A24A-642AC6A8D324}" srcOrd="8" destOrd="0" presId="urn:microsoft.com/office/officeart/2005/8/layout/radial6"/>
    <dgm:cxn modelId="{04636678-3A76-4B18-9B03-1498D8B802D1}" type="presParOf" srcId="{9C2E6F5D-24E2-4118-B082-AE892E27B892}" destId="{2FBA7F7A-7F65-4C72-BF38-D5EAB67C7721}" srcOrd="9" destOrd="0" presId="urn:microsoft.com/office/officeart/2005/8/layout/radial6"/>
    <dgm:cxn modelId="{ECD95700-989C-4EDF-B643-4329627144E4}" type="presParOf" srcId="{9C2E6F5D-24E2-4118-B082-AE892E27B892}" destId="{B2D6C611-4861-49FB-A19A-0380175DC4A4}" srcOrd="10" destOrd="0" presId="urn:microsoft.com/office/officeart/2005/8/layout/radial6"/>
    <dgm:cxn modelId="{A1516250-4E78-4F61-A853-A75499518400}" type="presParOf" srcId="{9C2E6F5D-24E2-4118-B082-AE892E27B892}" destId="{E3828D1F-0E0C-4A20-ADEB-549D6E918792}" srcOrd="11" destOrd="0" presId="urn:microsoft.com/office/officeart/2005/8/layout/radial6"/>
    <dgm:cxn modelId="{F1A723E3-F7A7-426E-ABD1-C2BA327E4161}" type="presParOf" srcId="{9C2E6F5D-24E2-4118-B082-AE892E27B892}" destId="{A629070F-2F12-44FA-9873-E5B0230ED348}" srcOrd="12" destOrd="0" presId="urn:microsoft.com/office/officeart/2005/8/layout/radial6"/>
    <dgm:cxn modelId="{CA71182F-A8E0-4B89-9C07-BC1A18DBE7A4}" type="presParOf" srcId="{9C2E6F5D-24E2-4118-B082-AE892E27B892}" destId="{678FFF2E-8A6D-4F6E-B4D4-10B6E1335A95}" srcOrd="13" destOrd="0" presId="urn:microsoft.com/office/officeart/2005/8/layout/radial6"/>
    <dgm:cxn modelId="{39011EF6-55DF-44FC-B8C4-7EFF4492522E}" type="presParOf" srcId="{9C2E6F5D-24E2-4118-B082-AE892E27B892}" destId="{3FF051B5-C774-4A93-88CD-21F3778E02D5}" srcOrd="14" destOrd="0" presId="urn:microsoft.com/office/officeart/2005/8/layout/radial6"/>
    <dgm:cxn modelId="{C72882C2-8F01-4655-8D2C-E40943DD016A}" type="presParOf" srcId="{9C2E6F5D-24E2-4118-B082-AE892E27B892}" destId="{EF06701D-7AF2-4487-895C-8B1F5308045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7D02E-7AF4-4481-BB5F-6469C62F7E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BD944F-0169-42AD-A6BF-66B26938753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u="none" strike="noStrike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Ph.D. 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36EE485-ED22-4E5F-B4E9-5DF9C5E6008A}" type="parTrans" cxnId="{06AA72CE-130F-482B-9434-E2E83163995F}">
      <dgm:prSet/>
      <dgm:spPr/>
      <dgm:t>
        <a:bodyPr/>
        <a:lstStyle/>
        <a:p>
          <a:endParaRPr lang="en-GB"/>
        </a:p>
      </dgm:t>
    </dgm:pt>
    <dgm:pt modelId="{434B3F45-34FE-4BFA-B4E1-B5AA3ECE5F4A}" type="sibTrans" cxnId="{06AA72CE-130F-482B-9434-E2E83163995F}">
      <dgm:prSet/>
      <dgm:spPr/>
      <dgm:t>
        <a:bodyPr/>
        <a:lstStyle/>
        <a:p>
          <a:endParaRPr lang="en-GB"/>
        </a:p>
      </dgm:t>
    </dgm:pt>
    <dgm:pt modelId="{641CF008-6E5F-4F78-8B93-E778CC90597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r>
            <a:rPr lang="en-US" sz="2200" b="0" u="none" strike="noStrike" dirty="0" smtClean="0"/>
            <a:t>Through Doctoral Entrance Test (DET)</a:t>
          </a:r>
          <a:endParaRPr lang="en-GB" sz="2200" b="0" dirty="0"/>
        </a:p>
      </dgm:t>
    </dgm:pt>
    <dgm:pt modelId="{C8CF1209-EE05-4342-BC81-10FED347A2C4}" type="parTrans" cxnId="{C599F9DC-1C6F-4F23-BD68-CFD552BDFD6F}">
      <dgm:prSet/>
      <dgm:spPr/>
      <dgm:t>
        <a:bodyPr/>
        <a:lstStyle/>
        <a:p>
          <a:endParaRPr lang="en-GB"/>
        </a:p>
      </dgm:t>
    </dgm:pt>
    <dgm:pt modelId="{5F6C3A59-0865-4C9D-827E-3DAD5E270625}" type="sibTrans" cxnId="{C599F9DC-1C6F-4F23-BD68-CFD552BDFD6F}">
      <dgm:prSet/>
      <dgm:spPr/>
      <dgm:t>
        <a:bodyPr/>
        <a:lstStyle/>
        <a:p>
          <a:endParaRPr lang="en-GB"/>
        </a:p>
      </dgm:t>
    </dgm:pt>
    <dgm:pt modelId="{28C544FA-B511-445E-8B5B-7E527B66B6A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u="none" strike="noStrike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M.Tech</a:t>
          </a:r>
          <a:r>
            <a:rPr lang="en-US" b="1" u="none" strike="noStrike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.       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3ECDCB4-A91D-4AD4-B426-C9D48B48168F}" type="parTrans" cxnId="{14D57CE7-0E11-4B8E-AD5A-209D018C8BB0}">
      <dgm:prSet/>
      <dgm:spPr/>
      <dgm:t>
        <a:bodyPr/>
        <a:lstStyle/>
        <a:p>
          <a:endParaRPr lang="en-GB"/>
        </a:p>
      </dgm:t>
    </dgm:pt>
    <dgm:pt modelId="{B6FE9223-2948-406C-9B51-E4D3DC76A87D}" type="sibTrans" cxnId="{14D57CE7-0E11-4B8E-AD5A-209D018C8BB0}">
      <dgm:prSet/>
      <dgm:spPr/>
      <dgm:t>
        <a:bodyPr/>
        <a:lstStyle/>
        <a:p>
          <a:endParaRPr lang="en-GB"/>
        </a:p>
      </dgm:t>
    </dgm:pt>
    <dgm:pt modelId="{198AC047-C651-4A38-8C08-6B3CECD5589A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pPr rtl="0"/>
          <a:r>
            <a:rPr lang="en-US" sz="2200" b="0" u="none" strike="noStrike" dirty="0" smtClean="0"/>
            <a:t>Through GATE and Departmental level  </a:t>
          </a:r>
          <a:r>
            <a:rPr lang="en-US" sz="2200" b="0" dirty="0" smtClean="0"/>
            <a:t>counseling as seats allocated by AICTE</a:t>
          </a:r>
          <a:endParaRPr lang="en-GB" sz="2200" b="0" dirty="0"/>
        </a:p>
      </dgm:t>
    </dgm:pt>
    <dgm:pt modelId="{98C6431D-0DC2-42F2-BCB7-23EC66AC7288}" type="parTrans" cxnId="{0BF53E6B-BF30-4516-86BB-4C3F89C2FD15}">
      <dgm:prSet/>
      <dgm:spPr/>
      <dgm:t>
        <a:bodyPr/>
        <a:lstStyle/>
        <a:p>
          <a:endParaRPr lang="en-GB"/>
        </a:p>
      </dgm:t>
    </dgm:pt>
    <dgm:pt modelId="{C671AAD7-D3C2-48FE-9F3D-E1F30FC95970}" type="sibTrans" cxnId="{0BF53E6B-BF30-4516-86BB-4C3F89C2FD15}">
      <dgm:prSet/>
      <dgm:spPr/>
      <dgm:t>
        <a:bodyPr/>
        <a:lstStyle/>
        <a:p>
          <a:endParaRPr lang="en-GB"/>
        </a:p>
      </dgm:t>
    </dgm:pt>
    <dgm:pt modelId="{330C42FF-FAE9-4FB7-A211-9501E428BBB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u="none" strike="noStrike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M.C.A.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082BD49-316D-4E50-AA8F-90CAFC1AAE56}" type="parTrans" cxnId="{6A82EC2D-8037-45F8-972A-F9F8CA460AD9}">
      <dgm:prSet/>
      <dgm:spPr/>
      <dgm:t>
        <a:bodyPr/>
        <a:lstStyle/>
        <a:p>
          <a:endParaRPr lang="en-GB"/>
        </a:p>
      </dgm:t>
    </dgm:pt>
    <dgm:pt modelId="{164F8460-EB76-48D1-A3F4-5EB7E7E18963}" type="sibTrans" cxnId="{6A82EC2D-8037-45F8-972A-F9F8CA460AD9}">
      <dgm:prSet/>
      <dgm:spPr/>
      <dgm:t>
        <a:bodyPr/>
        <a:lstStyle/>
        <a:p>
          <a:endParaRPr lang="en-GB"/>
        </a:p>
      </dgm:t>
    </dgm:pt>
    <dgm:pt modelId="{B77D75DD-0A79-46F8-9C40-7D32B6F4E492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r>
            <a:rPr lang="en-US" sz="2200" b="0" u="none" strike="noStrike" dirty="0" smtClean="0"/>
            <a:t>Through Pre-MCA conducted by VYAPAM</a:t>
          </a:r>
          <a:endParaRPr lang="en-GB" sz="2200" b="0" dirty="0"/>
        </a:p>
      </dgm:t>
    </dgm:pt>
    <dgm:pt modelId="{F25418C1-8F2E-4E0A-B465-BB8EBA77E474}" type="parTrans" cxnId="{49DC19B2-170E-4042-959C-1BA97393AF18}">
      <dgm:prSet/>
      <dgm:spPr/>
      <dgm:t>
        <a:bodyPr/>
        <a:lstStyle/>
        <a:p>
          <a:endParaRPr lang="en-GB"/>
        </a:p>
      </dgm:t>
    </dgm:pt>
    <dgm:pt modelId="{B155EE6C-7779-4411-A4D6-22DFD8859882}" type="sibTrans" cxnId="{49DC19B2-170E-4042-959C-1BA97393AF18}">
      <dgm:prSet/>
      <dgm:spPr/>
      <dgm:t>
        <a:bodyPr/>
        <a:lstStyle/>
        <a:p>
          <a:endParaRPr lang="en-GB"/>
        </a:p>
      </dgm:t>
    </dgm:pt>
    <dgm:pt modelId="{A8401AF3-AD4C-4690-AA1E-23E09D87DA0C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u="none" strike="noStrike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BCA, M.Sc.(CS/IT), MBA (CM)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448D267-03C5-448D-9E04-2154C33C7F5D}" type="parTrans" cxnId="{4EF65204-9504-47D4-8AF3-062A1D461D0F}">
      <dgm:prSet/>
      <dgm:spPr/>
      <dgm:t>
        <a:bodyPr/>
        <a:lstStyle/>
        <a:p>
          <a:endParaRPr lang="en-GB"/>
        </a:p>
      </dgm:t>
    </dgm:pt>
    <dgm:pt modelId="{128AC8F2-0CBD-4F8B-9B53-B478E00F6089}" type="sibTrans" cxnId="{4EF65204-9504-47D4-8AF3-062A1D461D0F}">
      <dgm:prSet/>
      <dgm:spPr/>
      <dgm:t>
        <a:bodyPr/>
        <a:lstStyle/>
        <a:p>
          <a:endParaRPr lang="en-GB"/>
        </a:p>
      </dgm:t>
    </dgm:pt>
    <dgm:pt modelId="{B65ED294-663A-4DFF-A34A-5E7C778D8F3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r>
            <a:rPr lang="en-US" sz="2200" b="0" u="none" strike="noStrike" dirty="0" smtClean="0"/>
            <a:t>Through Common Entrance Test (CET) at University level  </a:t>
          </a:r>
          <a:endParaRPr lang="en-GB" sz="2200" b="0" dirty="0"/>
        </a:p>
      </dgm:t>
    </dgm:pt>
    <dgm:pt modelId="{8EF8BEA0-C0F4-496C-A7E2-30C44F2D6119}" type="parTrans" cxnId="{AB94F4C4-FE47-4BDF-A404-C74FFB57F496}">
      <dgm:prSet/>
      <dgm:spPr/>
      <dgm:t>
        <a:bodyPr/>
        <a:lstStyle/>
        <a:p>
          <a:endParaRPr lang="en-GB"/>
        </a:p>
      </dgm:t>
    </dgm:pt>
    <dgm:pt modelId="{9161296F-FA06-493B-9CFC-7D491795A29C}" type="sibTrans" cxnId="{AB94F4C4-FE47-4BDF-A404-C74FFB57F496}">
      <dgm:prSet/>
      <dgm:spPr/>
      <dgm:t>
        <a:bodyPr/>
        <a:lstStyle/>
        <a:p>
          <a:endParaRPr lang="en-GB"/>
        </a:p>
      </dgm:t>
    </dgm:pt>
    <dgm:pt modelId="{0548FEE5-0C58-456C-BD72-C6785251C4B1}" type="pres">
      <dgm:prSet presAssocID="{D647D02E-7AF4-4481-BB5F-6469C62F7E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A4FC73-C4F8-47C8-A082-EB01BEB66079}" type="pres">
      <dgm:prSet presAssocID="{65BD944F-0169-42AD-A6BF-66B269387537}" presName="linNode" presStyleCnt="0"/>
      <dgm:spPr/>
    </dgm:pt>
    <dgm:pt modelId="{3C562D23-CFB4-40A3-8B4E-979CFCA28F95}" type="pres">
      <dgm:prSet presAssocID="{65BD944F-0169-42AD-A6BF-66B269387537}" presName="parentText" presStyleLbl="node1" presStyleIdx="0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9FCF0-D4E2-44D5-ABDD-B20DE6D0B19B}" type="pres">
      <dgm:prSet presAssocID="{65BD944F-0169-42AD-A6BF-66B269387537}" presName="descendantText" presStyleLbl="alignAccFollowNode1" presStyleIdx="0" presStyleCnt="4" custScaleX="108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FECAF-9529-4155-9C70-6E3D653B0357}" type="pres">
      <dgm:prSet presAssocID="{434B3F45-34FE-4BFA-B4E1-B5AA3ECE5F4A}" presName="sp" presStyleCnt="0"/>
      <dgm:spPr/>
    </dgm:pt>
    <dgm:pt modelId="{6A4DC075-B525-49E9-A9F9-64DEC525CA10}" type="pres">
      <dgm:prSet presAssocID="{28C544FA-B511-445E-8B5B-7E527B66B6A1}" presName="linNode" presStyleCnt="0"/>
      <dgm:spPr/>
    </dgm:pt>
    <dgm:pt modelId="{39F7C7FE-953D-4CC0-A028-C095EBA6E1F9}" type="pres">
      <dgm:prSet presAssocID="{28C544FA-B511-445E-8B5B-7E527B66B6A1}" presName="parentText" presStyleLbl="node1" presStyleIdx="1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261EBB-34E3-460F-91E1-BB619B9928A0}" type="pres">
      <dgm:prSet presAssocID="{28C544FA-B511-445E-8B5B-7E527B66B6A1}" presName="descendantText" presStyleLbl="alignAccFollowNode1" presStyleIdx="1" presStyleCnt="4" custScaleX="108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075327-9936-435D-BB05-B986AA57C1BA}" type="pres">
      <dgm:prSet presAssocID="{B6FE9223-2948-406C-9B51-E4D3DC76A87D}" presName="sp" presStyleCnt="0"/>
      <dgm:spPr/>
    </dgm:pt>
    <dgm:pt modelId="{5023BE39-AB70-40A4-AB6D-D1952EF8BB5F}" type="pres">
      <dgm:prSet presAssocID="{330C42FF-FAE9-4FB7-A211-9501E428BBB4}" presName="linNode" presStyleCnt="0"/>
      <dgm:spPr/>
    </dgm:pt>
    <dgm:pt modelId="{3E94BABC-2BCF-4AE1-A16A-35E63A6ADDA6}" type="pres">
      <dgm:prSet presAssocID="{330C42FF-FAE9-4FB7-A211-9501E428BBB4}" presName="parentText" presStyleLbl="node1" presStyleIdx="2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70676-44CA-4177-99F6-85C327578990}" type="pres">
      <dgm:prSet presAssocID="{330C42FF-FAE9-4FB7-A211-9501E428BBB4}" presName="descendantText" presStyleLbl="alignAccFollowNode1" presStyleIdx="2" presStyleCnt="4" custScaleX="108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619C83-F501-4CF8-BDB0-3C8E70AFE962}" type="pres">
      <dgm:prSet presAssocID="{164F8460-EB76-48D1-A3F4-5EB7E7E18963}" presName="sp" presStyleCnt="0"/>
      <dgm:spPr/>
    </dgm:pt>
    <dgm:pt modelId="{0734ADAF-04AF-4772-831A-F2036CF3422B}" type="pres">
      <dgm:prSet presAssocID="{A8401AF3-AD4C-4690-AA1E-23E09D87DA0C}" presName="linNode" presStyleCnt="0"/>
      <dgm:spPr/>
    </dgm:pt>
    <dgm:pt modelId="{F008B77B-697E-4737-B108-5B9070B16AD6}" type="pres">
      <dgm:prSet presAssocID="{A8401AF3-AD4C-4690-AA1E-23E09D87DA0C}" presName="parentText" presStyleLbl="node1" presStyleIdx="3" presStyleCnt="4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70E513-127F-425E-A8D3-6562CA61C541}" type="pres">
      <dgm:prSet presAssocID="{A8401AF3-AD4C-4690-AA1E-23E09D87DA0C}" presName="descendantText" presStyleLbl="alignAccFollowNode1" presStyleIdx="3" presStyleCnt="4" custScaleX="108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94F4C4-FE47-4BDF-A404-C74FFB57F496}" srcId="{A8401AF3-AD4C-4690-AA1E-23E09D87DA0C}" destId="{B65ED294-663A-4DFF-A34A-5E7C778D8F3C}" srcOrd="0" destOrd="0" parTransId="{8EF8BEA0-C0F4-496C-A7E2-30C44F2D6119}" sibTransId="{9161296F-FA06-493B-9CFC-7D491795A29C}"/>
    <dgm:cxn modelId="{B603DFD8-7C4D-4716-8CAF-80E150C9391B}" type="presOf" srcId="{641CF008-6E5F-4F78-8B93-E778CC905977}" destId="{D009FCF0-D4E2-44D5-ABDD-B20DE6D0B19B}" srcOrd="0" destOrd="0" presId="urn:microsoft.com/office/officeart/2005/8/layout/vList5"/>
    <dgm:cxn modelId="{6A82EC2D-8037-45F8-972A-F9F8CA460AD9}" srcId="{D647D02E-7AF4-4481-BB5F-6469C62F7EDD}" destId="{330C42FF-FAE9-4FB7-A211-9501E428BBB4}" srcOrd="2" destOrd="0" parTransId="{8082BD49-316D-4E50-AA8F-90CAFC1AAE56}" sibTransId="{164F8460-EB76-48D1-A3F4-5EB7E7E18963}"/>
    <dgm:cxn modelId="{C599F9DC-1C6F-4F23-BD68-CFD552BDFD6F}" srcId="{65BD944F-0169-42AD-A6BF-66B269387537}" destId="{641CF008-6E5F-4F78-8B93-E778CC905977}" srcOrd="0" destOrd="0" parTransId="{C8CF1209-EE05-4342-BC81-10FED347A2C4}" sibTransId="{5F6C3A59-0865-4C9D-827E-3DAD5E270625}"/>
    <dgm:cxn modelId="{80BEDCFC-6CEC-4667-A3A6-E256BC4C4F81}" type="presOf" srcId="{D647D02E-7AF4-4481-BB5F-6469C62F7EDD}" destId="{0548FEE5-0C58-456C-BD72-C6785251C4B1}" srcOrd="0" destOrd="0" presId="urn:microsoft.com/office/officeart/2005/8/layout/vList5"/>
    <dgm:cxn modelId="{14D57CE7-0E11-4B8E-AD5A-209D018C8BB0}" srcId="{D647D02E-7AF4-4481-BB5F-6469C62F7EDD}" destId="{28C544FA-B511-445E-8B5B-7E527B66B6A1}" srcOrd="1" destOrd="0" parTransId="{43ECDCB4-A91D-4AD4-B426-C9D48B48168F}" sibTransId="{B6FE9223-2948-406C-9B51-E4D3DC76A87D}"/>
    <dgm:cxn modelId="{5BAEE608-A6EF-4FAB-B394-000E321B41AD}" type="presOf" srcId="{330C42FF-FAE9-4FB7-A211-9501E428BBB4}" destId="{3E94BABC-2BCF-4AE1-A16A-35E63A6ADDA6}" srcOrd="0" destOrd="0" presId="urn:microsoft.com/office/officeart/2005/8/layout/vList5"/>
    <dgm:cxn modelId="{96BBCE0E-30B0-4B65-8E0D-18ACA98FFC3B}" type="presOf" srcId="{B77D75DD-0A79-46F8-9C40-7D32B6F4E492}" destId="{4C470676-44CA-4177-99F6-85C327578990}" srcOrd="0" destOrd="0" presId="urn:microsoft.com/office/officeart/2005/8/layout/vList5"/>
    <dgm:cxn modelId="{D1748EB0-595E-4046-8BCA-C32738002262}" type="presOf" srcId="{A8401AF3-AD4C-4690-AA1E-23E09D87DA0C}" destId="{F008B77B-697E-4737-B108-5B9070B16AD6}" srcOrd="0" destOrd="0" presId="urn:microsoft.com/office/officeart/2005/8/layout/vList5"/>
    <dgm:cxn modelId="{771AC234-D2C9-4553-BCBC-33F958D8FC5E}" type="presOf" srcId="{28C544FA-B511-445E-8B5B-7E527B66B6A1}" destId="{39F7C7FE-953D-4CC0-A028-C095EBA6E1F9}" srcOrd="0" destOrd="0" presId="urn:microsoft.com/office/officeart/2005/8/layout/vList5"/>
    <dgm:cxn modelId="{49DC19B2-170E-4042-959C-1BA97393AF18}" srcId="{330C42FF-FAE9-4FB7-A211-9501E428BBB4}" destId="{B77D75DD-0A79-46F8-9C40-7D32B6F4E492}" srcOrd="0" destOrd="0" parTransId="{F25418C1-8F2E-4E0A-B465-BB8EBA77E474}" sibTransId="{B155EE6C-7779-4411-A4D6-22DFD8859882}"/>
    <dgm:cxn modelId="{4EF65204-9504-47D4-8AF3-062A1D461D0F}" srcId="{D647D02E-7AF4-4481-BB5F-6469C62F7EDD}" destId="{A8401AF3-AD4C-4690-AA1E-23E09D87DA0C}" srcOrd="3" destOrd="0" parTransId="{2448D267-03C5-448D-9E04-2154C33C7F5D}" sibTransId="{128AC8F2-0CBD-4F8B-9B53-B478E00F6089}"/>
    <dgm:cxn modelId="{0BF53E6B-BF30-4516-86BB-4C3F89C2FD15}" srcId="{28C544FA-B511-445E-8B5B-7E527B66B6A1}" destId="{198AC047-C651-4A38-8C08-6B3CECD5589A}" srcOrd="0" destOrd="0" parTransId="{98C6431D-0DC2-42F2-BCB7-23EC66AC7288}" sibTransId="{C671AAD7-D3C2-48FE-9F3D-E1F30FC95970}"/>
    <dgm:cxn modelId="{6752FE19-4FB2-4260-83A9-F1E5D397B3DD}" type="presOf" srcId="{65BD944F-0169-42AD-A6BF-66B269387537}" destId="{3C562D23-CFB4-40A3-8B4E-979CFCA28F95}" srcOrd="0" destOrd="0" presId="urn:microsoft.com/office/officeart/2005/8/layout/vList5"/>
    <dgm:cxn modelId="{27D63FAE-919F-4B9B-A4F0-2067D0D211F9}" type="presOf" srcId="{198AC047-C651-4A38-8C08-6B3CECD5589A}" destId="{D5261EBB-34E3-460F-91E1-BB619B9928A0}" srcOrd="0" destOrd="0" presId="urn:microsoft.com/office/officeart/2005/8/layout/vList5"/>
    <dgm:cxn modelId="{06AA72CE-130F-482B-9434-E2E83163995F}" srcId="{D647D02E-7AF4-4481-BB5F-6469C62F7EDD}" destId="{65BD944F-0169-42AD-A6BF-66B269387537}" srcOrd="0" destOrd="0" parTransId="{036EE485-ED22-4E5F-B4E9-5DF9C5E6008A}" sibTransId="{434B3F45-34FE-4BFA-B4E1-B5AA3ECE5F4A}"/>
    <dgm:cxn modelId="{B0CA69C6-2060-441E-B0CC-19B760125C9E}" type="presOf" srcId="{B65ED294-663A-4DFF-A34A-5E7C778D8F3C}" destId="{E270E513-127F-425E-A8D3-6562CA61C541}" srcOrd="0" destOrd="0" presId="urn:microsoft.com/office/officeart/2005/8/layout/vList5"/>
    <dgm:cxn modelId="{8E328A6B-5BFB-4511-8172-65DF4053D1D4}" type="presParOf" srcId="{0548FEE5-0C58-456C-BD72-C6785251C4B1}" destId="{A7A4FC73-C4F8-47C8-A082-EB01BEB66079}" srcOrd="0" destOrd="0" presId="urn:microsoft.com/office/officeart/2005/8/layout/vList5"/>
    <dgm:cxn modelId="{1F0EE3F1-6DFE-45AB-8597-9CD1BC3317FD}" type="presParOf" srcId="{A7A4FC73-C4F8-47C8-A082-EB01BEB66079}" destId="{3C562D23-CFB4-40A3-8B4E-979CFCA28F95}" srcOrd="0" destOrd="0" presId="urn:microsoft.com/office/officeart/2005/8/layout/vList5"/>
    <dgm:cxn modelId="{3BE0694C-3D2E-44AD-A38C-39B4F21E7CC1}" type="presParOf" srcId="{A7A4FC73-C4F8-47C8-A082-EB01BEB66079}" destId="{D009FCF0-D4E2-44D5-ABDD-B20DE6D0B19B}" srcOrd="1" destOrd="0" presId="urn:microsoft.com/office/officeart/2005/8/layout/vList5"/>
    <dgm:cxn modelId="{C6188F44-AB26-400E-8D07-80DD722A24EC}" type="presParOf" srcId="{0548FEE5-0C58-456C-BD72-C6785251C4B1}" destId="{993FECAF-9529-4155-9C70-6E3D653B0357}" srcOrd="1" destOrd="0" presId="urn:microsoft.com/office/officeart/2005/8/layout/vList5"/>
    <dgm:cxn modelId="{68467FDC-280F-4DDC-8D6C-FBEEB92CC7FF}" type="presParOf" srcId="{0548FEE5-0C58-456C-BD72-C6785251C4B1}" destId="{6A4DC075-B525-49E9-A9F9-64DEC525CA10}" srcOrd="2" destOrd="0" presId="urn:microsoft.com/office/officeart/2005/8/layout/vList5"/>
    <dgm:cxn modelId="{2EBCC97E-C504-4579-8698-C78AE860D756}" type="presParOf" srcId="{6A4DC075-B525-49E9-A9F9-64DEC525CA10}" destId="{39F7C7FE-953D-4CC0-A028-C095EBA6E1F9}" srcOrd="0" destOrd="0" presId="urn:microsoft.com/office/officeart/2005/8/layout/vList5"/>
    <dgm:cxn modelId="{34B9C44A-A010-429C-817F-F101C5CE01CF}" type="presParOf" srcId="{6A4DC075-B525-49E9-A9F9-64DEC525CA10}" destId="{D5261EBB-34E3-460F-91E1-BB619B9928A0}" srcOrd="1" destOrd="0" presId="urn:microsoft.com/office/officeart/2005/8/layout/vList5"/>
    <dgm:cxn modelId="{EDF52D2B-9DCE-44AA-B605-38A7008FB5F3}" type="presParOf" srcId="{0548FEE5-0C58-456C-BD72-C6785251C4B1}" destId="{B2075327-9936-435D-BB05-B986AA57C1BA}" srcOrd="3" destOrd="0" presId="urn:microsoft.com/office/officeart/2005/8/layout/vList5"/>
    <dgm:cxn modelId="{9AB6E837-3890-46DF-93C7-A81C611326D2}" type="presParOf" srcId="{0548FEE5-0C58-456C-BD72-C6785251C4B1}" destId="{5023BE39-AB70-40A4-AB6D-D1952EF8BB5F}" srcOrd="4" destOrd="0" presId="urn:microsoft.com/office/officeart/2005/8/layout/vList5"/>
    <dgm:cxn modelId="{34A379D7-4BC8-4EB3-9344-09A204A2F458}" type="presParOf" srcId="{5023BE39-AB70-40A4-AB6D-D1952EF8BB5F}" destId="{3E94BABC-2BCF-4AE1-A16A-35E63A6ADDA6}" srcOrd="0" destOrd="0" presId="urn:microsoft.com/office/officeart/2005/8/layout/vList5"/>
    <dgm:cxn modelId="{33BF751C-CA06-4166-AB54-C8767C9382E0}" type="presParOf" srcId="{5023BE39-AB70-40A4-AB6D-D1952EF8BB5F}" destId="{4C470676-44CA-4177-99F6-85C327578990}" srcOrd="1" destOrd="0" presId="urn:microsoft.com/office/officeart/2005/8/layout/vList5"/>
    <dgm:cxn modelId="{629995EE-5F0E-49A9-9C07-F5626E6008C8}" type="presParOf" srcId="{0548FEE5-0C58-456C-BD72-C6785251C4B1}" destId="{30619C83-F501-4CF8-BDB0-3C8E70AFE962}" srcOrd="5" destOrd="0" presId="urn:microsoft.com/office/officeart/2005/8/layout/vList5"/>
    <dgm:cxn modelId="{8F1A4D10-20A4-4762-AEF6-B7FB6840F63D}" type="presParOf" srcId="{0548FEE5-0C58-456C-BD72-C6785251C4B1}" destId="{0734ADAF-04AF-4772-831A-F2036CF3422B}" srcOrd="6" destOrd="0" presId="urn:microsoft.com/office/officeart/2005/8/layout/vList5"/>
    <dgm:cxn modelId="{557A88FA-FCD7-4975-BEEA-ECDBEDBD3A9A}" type="presParOf" srcId="{0734ADAF-04AF-4772-831A-F2036CF3422B}" destId="{F008B77B-697E-4737-B108-5B9070B16AD6}" srcOrd="0" destOrd="0" presId="urn:microsoft.com/office/officeart/2005/8/layout/vList5"/>
    <dgm:cxn modelId="{587F739F-73D0-487F-8B05-33D6A3589E76}" type="presParOf" srcId="{0734ADAF-04AF-4772-831A-F2036CF3422B}" destId="{E270E513-127F-425E-A8D3-6562CA61C5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5C808-481E-478F-BB9B-F0D9E5B8C0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7A9C2C-EAC6-4C6E-9EA7-F98B2A3FA523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IN" sz="3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Entrance Test/ GATE</a:t>
          </a:r>
          <a:endParaRPr lang="en-GB" sz="32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3E61B6D-0DB0-4E54-B4A6-A72505DEADE2}" type="parTrans" cxnId="{A18EA660-F201-4C06-B3AA-B271AD802951}">
      <dgm:prSet/>
      <dgm:spPr/>
      <dgm:t>
        <a:bodyPr/>
        <a:lstStyle/>
        <a:p>
          <a:endParaRPr lang="en-GB"/>
        </a:p>
      </dgm:t>
    </dgm:pt>
    <dgm:pt modelId="{7566C75E-B2BA-49EF-8D08-21BB47845D58}" type="sibTrans" cxnId="{A18EA660-F201-4C06-B3AA-B271AD802951}">
      <dgm:prSet/>
      <dgm:spPr/>
      <dgm:t>
        <a:bodyPr/>
        <a:lstStyle/>
        <a:p>
          <a:endParaRPr lang="en-GB"/>
        </a:p>
      </dgm:t>
    </dgm:pt>
    <dgm:pt modelId="{81918EE3-1278-4387-AF96-3052A4699582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IN" sz="3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Selection on Merit</a:t>
          </a:r>
          <a:endParaRPr lang="en-GB" sz="32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CF532BE-78A3-46D1-A3FC-4A16DB0675F5}" type="parTrans" cxnId="{B3044126-0874-402E-8061-338FC3B88A32}">
      <dgm:prSet/>
      <dgm:spPr/>
      <dgm:t>
        <a:bodyPr/>
        <a:lstStyle/>
        <a:p>
          <a:endParaRPr lang="en-GB"/>
        </a:p>
      </dgm:t>
    </dgm:pt>
    <dgm:pt modelId="{EF178B10-13CA-408C-B9ED-D37DD2E868E6}" type="sibTrans" cxnId="{B3044126-0874-402E-8061-338FC3B88A32}">
      <dgm:prSet/>
      <dgm:spPr/>
      <dgm:t>
        <a:bodyPr/>
        <a:lstStyle/>
        <a:p>
          <a:endParaRPr lang="en-GB"/>
        </a:p>
      </dgm:t>
    </dgm:pt>
    <dgm:pt modelId="{2638FB65-7647-4CAA-89D1-EF3BF4BD6E6F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IN" sz="3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Orientation Program</a:t>
          </a:r>
          <a:endParaRPr lang="en-GB" sz="32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74C1439-8391-499E-94AE-D85B8F951B5A}" type="parTrans" cxnId="{B286BDDE-636F-4F65-B10C-4594CC06F309}">
      <dgm:prSet/>
      <dgm:spPr/>
      <dgm:t>
        <a:bodyPr/>
        <a:lstStyle/>
        <a:p>
          <a:endParaRPr lang="en-GB"/>
        </a:p>
      </dgm:t>
    </dgm:pt>
    <dgm:pt modelId="{6EF547E4-B32C-404A-BBD7-7964226394FB}" type="sibTrans" cxnId="{B286BDDE-636F-4F65-B10C-4594CC06F309}">
      <dgm:prSet/>
      <dgm:spPr/>
      <dgm:t>
        <a:bodyPr/>
        <a:lstStyle/>
        <a:p>
          <a:endParaRPr lang="en-GB"/>
        </a:p>
      </dgm:t>
    </dgm:pt>
    <dgm:pt modelId="{0238C26E-2323-42B9-925C-0CFD0CED06E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IN" sz="3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Motivation Lectures</a:t>
          </a:r>
          <a:endParaRPr lang="en-GB" sz="32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BC0BA4C-B785-46E5-98F2-800E6C0487C5}" type="parTrans" cxnId="{CDB53367-3245-4B05-B243-DAE79C6926CD}">
      <dgm:prSet/>
      <dgm:spPr/>
      <dgm:t>
        <a:bodyPr/>
        <a:lstStyle/>
        <a:p>
          <a:endParaRPr lang="en-GB"/>
        </a:p>
      </dgm:t>
    </dgm:pt>
    <dgm:pt modelId="{10B09A81-9264-4ABC-82B2-0EF7C10CD79D}" type="sibTrans" cxnId="{CDB53367-3245-4B05-B243-DAE79C6926CD}">
      <dgm:prSet/>
      <dgm:spPr/>
      <dgm:t>
        <a:bodyPr/>
        <a:lstStyle/>
        <a:p>
          <a:endParaRPr lang="en-GB"/>
        </a:p>
      </dgm:t>
    </dgm:pt>
    <dgm:pt modelId="{08E095BD-3468-4AC8-9BE7-3B9436AE3B85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IN" sz="3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Special Training</a:t>
          </a:r>
          <a:endParaRPr lang="en-GB" sz="32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C65B4FA-CC57-437F-BBB3-ABB339B6933D}" type="parTrans" cxnId="{BA866226-5DC7-4F85-8268-AB25D38997C2}">
      <dgm:prSet/>
      <dgm:spPr/>
      <dgm:t>
        <a:bodyPr/>
        <a:lstStyle/>
        <a:p>
          <a:endParaRPr lang="en-GB"/>
        </a:p>
      </dgm:t>
    </dgm:pt>
    <dgm:pt modelId="{80D6F3C9-5605-4C77-A058-5DB77FF1331B}" type="sibTrans" cxnId="{BA866226-5DC7-4F85-8268-AB25D38997C2}">
      <dgm:prSet/>
      <dgm:spPr/>
      <dgm:t>
        <a:bodyPr/>
        <a:lstStyle/>
        <a:p>
          <a:endParaRPr lang="en-GB"/>
        </a:p>
      </dgm:t>
    </dgm:pt>
    <dgm:pt modelId="{8253F3A9-0BEF-435B-B467-AAF09A2FEC1D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IN" sz="2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For slow learners</a:t>
          </a:r>
          <a:endParaRPr lang="en-GB" sz="20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80978A0-4C11-4189-91B7-5CFBBB157C70}" type="parTrans" cxnId="{48175095-4AB4-4C98-8A3C-3C4BC28C8B4F}">
      <dgm:prSet/>
      <dgm:spPr/>
      <dgm:t>
        <a:bodyPr/>
        <a:lstStyle/>
        <a:p>
          <a:endParaRPr lang="en-GB"/>
        </a:p>
      </dgm:t>
    </dgm:pt>
    <dgm:pt modelId="{4047D4E5-F2C3-43DE-9455-D04972B47DAA}" type="sibTrans" cxnId="{48175095-4AB4-4C98-8A3C-3C4BC28C8B4F}">
      <dgm:prSet/>
      <dgm:spPr/>
      <dgm:t>
        <a:bodyPr/>
        <a:lstStyle/>
        <a:p>
          <a:endParaRPr lang="en-GB"/>
        </a:p>
      </dgm:t>
    </dgm:pt>
    <dgm:pt modelId="{33FDB67E-D744-484E-9F6D-9217E71056DD}" type="pres">
      <dgm:prSet presAssocID="{7BC5C808-481E-478F-BB9B-F0D9E5B8C0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20385F-A543-4937-B46D-9BBF11DF04D1}" type="pres">
      <dgm:prSet presAssocID="{7BC5C808-481E-478F-BB9B-F0D9E5B8C0CE}" presName="dummyMaxCanvas" presStyleCnt="0">
        <dgm:presLayoutVars/>
      </dgm:prSet>
      <dgm:spPr/>
    </dgm:pt>
    <dgm:pt modelId="{3C4FB9C0-C3A5-4011-9563-95972987CBA8}" type="pres">
      <dgm:prSet presAssocID="{7BC5C808-481E-478F-BB9B-F0D9E5B8C0CE}" presName="FiveNodes_1" presStyleLbl="node1" presStyleIdx="0" presStyleCnt="5" custScaleX="74674" custLinFactNeighborX="6818" custLinFactNeighborY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3C419B-95C8-43E4-A630-80E25F66D50A}" type="pres">
      <dgm:prSet presAssocID="{7BC5C808-481E-478F-BB9B-F0D9E5B8C0CE}" presName="FiveNodes_2" presStyleLbl="node1" presStyleIdx="1" presStyleCnt="5" custScaleX="74674" custLinFactNeighborX="6818" custLinFactNeighborY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6E1E5C-1E52-43F4-A992-128DDA8AA4B7}" type="pres">
      <dgm:prSet presAssocID="{7BC5C808-481E-478F-BB9B-F0D9E5B8C0CE}" presName="FiveNodes_3" presStyleLbl="node1" presStyleIdx="2" presStyleCnt="5" custScaleX="74674" custLinFactNeighborX="6818" custLinFactNeighborY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484914-9901-4901-957C-32014FDD11FE}" type="pres">
      <dgm:prSet presAssocID="{7BC5C808-481E-478F-BB9B-F0D9E5B8C0CE}" presName="FiveNodes_4" presStyleLbl="node1" presStyleIdx="3" presStyleCnt="5" custScaleX="74674" custLinFactNeighborX="6818" custLinFactNeighborY="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2B1C22-1EDD-4506-974C-35ECE9865787}" type="pres">
      <dgm:prSet presAssocID="{7BC5C808-481E-478F-BB9B-F0D9E5B8C0CE}" presName="FiveNodes_5" presStyleLbl="node1" presStyleIdx="4" presStyleCnt="5" custScaleX="74674" custLinFactNeighborX="68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E18F22-F588-4325-95A6-69C5634892C5}" type="pres">
      <dgm:prSet presAssocID="{7BC5C808-481E-478F-BB9B-F0D9E5B8C0CE}" presName="FiveConn_1-2" presStyleLbl="fgAccFollowNode1" presStyleIdx="0" presStyleCnt="4" custLinFactNeighborX="-569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7FF6E3-B776-49DD-AAFA-22CBF326E492}" type="pres">
      <dgm:prSet presAssocID="{7BC5C808-481E-478F-BB9B-F0D9E5B8C0CE}" presName="FiveConn_2-3" presStyleLbl="fgAccFollowNode1" presStyleIdx="1" presStyleCnt="4" custLinFactNeighborX="-569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798902-B837-4CCA-B988-8263E2C30F65}" type="pres">
      <dgm:prSet presAssocID="{7BC5C808-481E-478F-BB9B-F0D9E5B8C0CE}" presName="FiveConn_3-4" presStyleLbl="fgAccFollowNode1" presStyleIdx="2" presStyleCnt="4" custLinFactNeighborX="-569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9D7F85-83B6-4C61-A83B-F8EAE6791F6F}" type="pres">
      <dgm:prSet presAssocID="{7BC5C808-481E-478F-BB9B-F0D9E5B8C0CE}" presName="FiveConn_4-5" presStyleLbl="fgAccFollowNode1" presStyleIdx="3" presStyleCnt="4" custLinFactNeighborX="-569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37D131-A216-4509-A28B-014F87E4B1CE}" type="pres">
      <dgm:prSet presAssocID="{7BC5C808-481E-478F-BB9B-F0D9E5B8C0C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BEBE8-AFEE-4EB2-8ED1-509DDDBC9F9B}" type="pres">
      <dgm:prSet presAssocID="{7BC5C808-481E-478F-BB9B-F0D9E5B8C0C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30FDF9-415F-43F3-825A-983921AB3EEB}" type="pres">
      <dgm:prSet presAssocID="{7BC5C808-481E-478F-BB9B-F0D9E5B8C0C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EAE28B-4219-45A5-B2CE-85030B64A388}" type="pres">
      <dgm:prSet presAssocID="{7BC5C808-481E-478F-BB9B-F0D9E5B8C0C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CDEC74-9651-483B-9951-6258C69B6652}" type="pres">
      <dgm:prSet presAssocID="{7BC5C808-481E-478F-BB9B-F0D9E5B8C0C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8EA660-F201-4C06-B3AA-B271AD802951}" srcId="{7BC5C808-481E-478F-BB9B-F0D9E5B8C0CE}" destId="{827A9C2C-EAC6-4C6E-9EA7-F98B2A3FA523}" srcOrd="0" destOrd="0" parTransId="{F3E61B6D-0DB0-4E54-B4A6-A72505DEADE2}" sibTransId="{7566C75E-B2BA-49EF-8D08-21BB47845D58}"/>
    <dgm:cxn modelId="{48A42807-E351-4CE2-81D6-89679A42A15F}" type="presOf" srcId="{8253F3A9-0BEF-435B-B467-AAF09A2FEC1D}" destId="{5DCDEC74-9651-483B-9951-6258C69B6652}" srcOrd="1" destOrd="1" presId="urn:microsoft.com/office/officeart/2005/8/layout/vProcess5"/>
    <dgm:cxn modelId="{DF4D75C0-6D1C-48EC-B8E9-9EA30299597A}" type="presOf" srcId="{7BC5C808-481E-478F-BB9B-F0D9E5B8C0CE}" destId="{33FDB67E-D744-484E-9F6D-9217E71056DD}" srcOrd="0" destOrd="0" presId="urn:microsoft.com/office/officeart/2005/8/layout/vProcess5"/>
    <dgm:cxn modelId="{B0D679A1-00FB-46C2-B42D-5D0F6CBDA87A}" type="presOf" srcId="{7566C75E-B2BA-49EF-8D08-21BB47845D58}" destId="{94E18F22-F588-4325-95A6-69C5634892C5}" srcOrd="0" destOrd="0" presId="urn:microsoft.com/office/officeart/2005/8/layout/vProcess5"/>
    <dgm:cxn modelId="{CB2F89EF-39DA-45B2-BB2E-017A9FC0DF47}" type="presOf" srcId="{0238C26E-2323-42B9-925C-0CFD0CED06E0}" destId="{C5484914-9901-4901-957C-32014FDD11FE}" srcOrd="0" destOrd="0" presId="urn:microsoft.com/office/officeart/2005/8/layout/vProcess5"/>
    <dgm:cxn modelId="{446DD029-4255-44DB-A62B-0C2662932E6F}" type="presOf" srcId="{81918EE3-1278-4387-AF96-3052A4699582}" destId="{82ABEBE8-AFEE-4EB2-8ED1-509DDDBC9F9B}" srcOrd="1" destOrd="0" presId="urn:microsoft.com/office/officeart/2005/8/layout/vProcess5"/>
    <dgm:cxn modelId="{71D9A9E6-AADA-41C8-A089-7EA1226E1C65}" type="presOf" srcId="{2638FB65-7647-4CAA-89D1-EF3BF4BD6E6F}" destId="{B86E1E5C-1E52-43F4-A992-128DDA8AA4B7}" srcOrd="0" destOrd="0" presId="urn:microsoft.com/office/officeart/2005/8/layout/vProcess5"/>
    <dgm:cxn modelId="{BA866226-5DC7-4F85-8268-AB25D38997C2}" srcId="{7BC5C808-481E-478F-BB9B-F0D9E5B8C0CE}" destId="{08E095BD-3468-4AC8-9BE7-3B9436AE3B85}" srcOrd="4" destOrd="0" parTransId="{3C65B4FA-CC57-437F-BBB3-ABB339B6933D}" sibTransId="{80D6F3C9-5605-4C77-A058-5DB77FF1331B}"/>
    <dgm:cxn modelId="{C9B1BA48-3AB8-4BC2-993F-2560EEF47998}" type="presOf" srcId="{6EF547E4-B32C-404A-BBD7-7964226394FB}" destId="{F3798902-B837-4CCA-B988-8263E2C30F65}" srcOrd="0" destOrd="0" presId="urn:microsoft.com/office/officeart/2005/8/layout/vProcess5"/>
    <dgm:cxn modelId="{B1389321-A5A8-4284-AC51-BFCE4E4EA426}" type="presOf" srcId="{8253F3A9-0BEF-435B-B467-AAF09A2FEC1D}" destId="{542B1C22-1EDD-4506-974C-35ECE9865787}" srcOrd="0" destOrd="1" presId="urn:microsoft.com/office/officeart/2005/8/layout/vProcess5"/>
    <dgm:cxn modelId="{48175095-4AB4-4C98-8A3C-3C4BC28C8B4F}" srcId="{08E095BD-3468-4AC8-9BE7-3B9436AE3B85}" destId="{8253F3A9-0BEF-435B-B467-AAF09A2FEC1D}" srcOrd="0" destOrd="0" parTransId="{680978A0-4C11-4189-91B7-5CFBBB157C70}" sibTransId="{4047D4E5-F2C3-43DE-9455-D04972B47DAA}"/>
    <dgm:cxn modelId="{B3044126-0874-402E-8061-338FC3B88A32}" srcId="{7BC5C808-481E-478F-BB9B-F0D9E5B8C0CE}" destId="{81918EE3-1278-4387-AF96-3052A4699582}" srcOrd="1" destOrd="0" parTransId="{4CF532BE-78A3-46D1-A3FC-4A16DB0675F5}" sibTransId="{EF178B10-13CA-408C-B9ED-D37DD2E868E6}"/>
    <dgm:cxn modelId="{CDB53367-3245-4B05-B243-DAE79C6926CD}" srcId="{7BC5C808-481E-478F-BB9B-F0D9E5B8C0CE}" destId="{0238C26E-2323-42B9-925C-0CFD0CED06E0}" srcOrd="3" destOrd="0" parTransId="{7BC0BA4C-B785-46E5-98F2-800E6C0487C5}" sibTransId="{10B09A81-9264-4ABC-82B2-0EF7C10CD79D}"/>
    <dgm:cxn modelId="{744E7F00-F5B8-4912-ACE7-6DDD6F40D4C0}" type="presOf" srcId="{EF178B10-13CA-408C-B9ED-D37DD2E868E6}" destId="{CC7FF6E3-B776-49DD-AAFA-22CBF326E492}" srcOrd="0" destOrd="0" presId="urn:microsoft.com/office/officeart/2005/8/layout/vProcess5"/>
    <dgm:cxn modelId="{A2DBD531-4B80-4CA7-97FD-31B643462B94}" type="presOf" srcId="{08E095BD-3468-4AC8-9BE7-3B9436AE3B85}" destId="{542B1C22-1EDD-4506-974C-35ECE9865787}" srcOrd="0" destOrd="0" presId="urn:microsoft.com/office/officeart/2005/8/layout/vProcess5"/>
    <dgm:cxn modelId="{EA229E72-0A5A-4C9B-B24F-916E51975DFC}" type="presOf" srcId="{81918EE3-1278-4387-AF96-3052A4699582}" destId="{333C419B-95C8-43E4-A630-80E25F66D50A}" srcOrd="0" destOrd="0" presId="urn:microsoft.com/office/officeart/2005/8/layout/vProcess5"/>
    <dgm:cxn modelId="{D4C6B87C-F7BB-4AFF-AD28-B706791EB60D}" type="presOf" srcId="{2638FB65-7647-4CAA-89D1-EF3BF4BD6E6F}" destId="{D530FDF9-415F-43F3-825A-983921AB3EEB}" srcOrd="1" destOrd="0" presId="urn:microsoft.com/office/officeart/2005/8/layout/vProcess5"/>
    <dgm:cxn modelId="{6CFD1770-9BF4-417E-A22E-E05C194B6D66}" type="presOf" srcId="{827A9C2C-EAC6-4C6E-9EA7-F98B2A3FA523}" destId="{3C4FB9C0-C3A5-4011-9563-95972987CBA8}" srcOrd="0" destOrd="0" presId="urn:microsoft.com/office/officeart/2005/8/layout/vProcess5"/>
    <dgm:cxn modelId="{F05247C1-EAA2-426C-9E9B-EDD5624DD24A}" type="presOf" srcId="{08E095BD-3468-4AC8-9BE7-3B9436AE3B85}" destId="{5DCDEC74-9651-483B-9951-6258C69B6652}" srcOrd="1" destOrd="0" presId="urn:microsoft.com/office/officeart/2005/8/layout/vProcess5"/>
    <dgm:cxn modelId="{4F79CEE2-3990-48EE-B49E-E815E8D4F91C}" type="presOf" srcId="{827A9C2C-EAC6-4C6E-9EA7-F98B2A3FA523}" destId="{3537D131-A216-4509-A28B-014F87E4B1CE}" srcOrd="1" destOrd="0" presId="urn:microsoft.com/office/officeart/2005/8/layout/vProcess5"/>
    <dgm:cxn modelId="{88918756-6E5D-48E2-B0F1-A4A3187DCE68}" type="presOf" srcId="{10B09A81-9264-4ABC-82B2-0EF7C10CD79D}" destId="{E69D7F85-83B6-4C61-A83B-F8EAE6791F6F}" srcOrd="0" destOrd="0" presId="urn:microsoft.com/office/officeart/2005/8/layout/vProcess5"/>
    <dgm:cxn modelId="{B286BDDE-636F-4F65-B10C-4594CC06F309}" srcId="{7BC5C808-481E-478F-BB9B-F0D9E5B8C0CE}" destId="{2638FB65-7647-4CAA-89D1-EF3BF4BD6E6F}" srcOrd="2" destOrd="0" parTransId="{574C1439-8391-499E-94AE-D85B8F951B5A}" sibTransId="{6EF547E4-B32C-404A-BBD7-7964226394FB}"/>
    <dgm:cxn modelId="{FD2AAA0A-0846-44A2-8DFE-DBBDF28878D6}" type="presOf" srcId="{0238C26E-2323-42B9-925C-0CFD0CED06E0}" destId="{DDEAE28B-4219-45A5-B2CE-85030B64A388}" srcOrd="1" destOrd="0" presId="urn:microsoft.com/office/officeart/2005/8/layout/vProcess5"/>
    <dgm:cxn modelId="{36F44DCA-2529-48FB-87A5-93777CA89C6C}" type="presParOf" srcId="{33FDB67E-D744-484E-9F6D-9217E71056DD}" destId="{D620385F-A543-4937-B46D-9BBF11DF04D1}" srcOrd="0" destOrd="0" presId="urn:microsoft.com/office/officeart/2005/8/layout/vProcess5"/>
    <dgm:cxn modelId="{B6A04B96-BF8C-4332-8B5E-6CA3495AD1D6}" type="presParOf" srcId="{33FDB67E-D744-484E-9F6D-9217E71056DD}" destId="{3C4FB9C0-C3A5-4011-9563-95972987CBA8}" srcOrd="1" destOrd="0" presId="urn:microsoft.com/office/officeart/2005/8/layout/vProcess5"/>
    <dgm:cxn modelId="{50D8D9D7-635E-45BD-84BF-09B8ACA94943}" type="presParOf" srcId="{33FDB67E-D744-484E-9F6D-9217E71056DD}" destId="{333C419B-95C8-43E4-A630-80E25F66D50A}" srcOrd="2" destOrd="0" presId="urn:microsoft.com/office/officeart/2005/8/layout/vProcess5"/>
    <dgm:cxn modelId="{D29D7A5D-0A0F-4ABE-B1C8-15ECA24883E4}" type="presParOf" srcId="{33FDB67E-D744-484E-9F6D-9217E71056DD}" destId="{B86E1E5C-1E52-43F4-A992-128DDA8AA4B7}" srcOrd="3" destOrd="0" presId="urn:microsoft.com/office/officeart/2005/8/layout/vProcess5"/>
    <dgm:cxn modelId="{90DAFAE4-69F6-42B8-B526-5665614A3A7D}" type="presParOf" srcId="{33FDB67E-D744-484E-9F6D-9217E71056DD}" destId="{C5484914-9901-4901-957C-32014FDD11FE}" srcOrd="4" destOrd="0" presId="urn:microsoft.com/office/officeart/2005/8/layout/vProcess5"/>
    <dgm:cxn modelId="{B3F775F1-9CF3-4252-818E-78079882AAE9}" type="presParOf" srcId="{33FDB67E-D744-484E-9F6D-9217E71056DD}" destId="{542B1C22-1EDD-4506-974C-35ECE9865787}" srcOrd="5" destOrd="0" presId="urn:microsoft.com/office/officeart/2005/8/layout/vProcess5"/>
    <dgm:cxn modelId="{95DAD346-3412-49F2-909B-FF32A0AD3167}" type="presParOf" srcId="{33FDB67E-D744-484E-9F6D-9217E71056DD}" destId="{94E18F22-F588-4325-95A6-69C5634892C5}" srcOrd="6" destOrd="0" presId="urn:microsoft.com/office/officeart/2005/8/layout/vProcess5"/>
    <dgm:cxn modelId="{E1755558-34E2-40BE-BF23-2FFE573C6BF0}" type="presParOf" srcId="{33FDB67E-D744-484E-9F6D-9217E71056DD}" destId="{CC7FF6E3-B776-49DD-AAFA-22CBF326E492}" srcOrd="7" destOrd="0" presId="urn:microsoft.com/office/officeart/2005/8/layout/vProcess5"/>
    <dgm:cxn modelId="{E5EDE525-BF1B-4457-9050-1B7C02F0F069}" type="presParOf" srcId="{33FDB67E-D744-484E-9F6D-9217E71056DD}" destId="{F3798902-B837-4CCA-B988-8263E2C30F65}" srcOrd="8" destOrd="0" presId="urn:microsoft.com/office/officeart/2005/8/layout/vProcess5"/>
    <dgm:cxn modelId="{9D4512B3-73CA-4F79-987B-CF2E0F945445}" type="presParOf" srcId="{33FDB67E-D744-484E-9F6D-9217E71056DD}" destId="{E69D7F85-83B6-4C61-A83B-F8EAE6791F6F}" srcOrd="9" destOrd="0" presId="urn:microsoft.com/office/officeart/2005/8/layout/vProcess5"/>
    <dgm:cxn modelId="{482A1BA4-C1EE-43F5-BCEE-D35223152447}" type="presParOf" srcId="{33FDB67E-D744-484E-9F6D-9217E71056DD}" destId="{3537D131-A216-4509-A28B-014F87E4B1CE}" srcOrd="10" destOrd="0" presId="urn:microsoft.com/office/officeart/2005/8/layout/vProcess5"/>
    <dgm:cxn modelId="{B9047395-71C4-4C2F-9928-91A91B2A9171}" type="presParOf" srcId="{33FDB67E-D744-484E-9F6D-9217E71056DD}" destId="{82ABEBE8-AFEE-4EB2-8ED1-509DDDBC9F9B}" srcOrd="11" destOrd="0" presId="urn:microsoft.com/office/officeart/2005/8/layout/vProcess5"/>
    <dgm:cxn modelId="{F82356D5-D21B-4BA5-B423-0280C7432893}" type="presParOf" srcId="{33FDB67E-D744-484E-9F6D-9217E71056DD}" destId="{D530FDF9-415F-43F3-825A-983921AB3EEB}" srcOrd="12" destOrd="0" presId="urn:microsoft.com/office/officeart/2005/8/layout/vProcess5"/>
    <dgm:cxn modelId="{1476A031-0D2D-4B9B-8890-AAFEE6E05284}" type="presParOf" srcId="{33FDB67E-D744-484E-9F6D-9217E71056DD}" destId="{DDEAE28B-4219-45A5-B2CE-85030B64A388}" srcOrd="13" destOrd="0" presId="urn:microsoft.com/office/officeart/2005/8/layout/vProcess5"/>
    <dgm:cxn modelId="{FC80234A-3DE9-47DC-AC25-411649372826}" type="presParOf" srcId="{33FDB67E-D744-484E-9F6D-9217E71056DD}" destId="{5DCDEC74-9651-483B-9951-6258C69B665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69A93-F016-4B54-A968-04C2194474B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0E0A48-AAF6-424A-8490-5C927E5841D8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Teaching-Learning &amp; Evaluation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A4E0E07-B28D-41BB-AA13-30B00E3B6582}" type="parTrans" cxnId="{0E0BF733-7FED-49D6-B2D4-D8AEB3ED88E5}">
      <dgm:prSet/>
      <dgm:spPr/>
      <dgm:t>
        <a:bodyPr/>
        <a:lstStyle/>
        <a:p>
          <a:endParaRPr lang="en-GB"/>
        </a:p>
      </dgm:t>
    </dgm:pt>
    <dgm:pt modelId="{3F7A4686-238D-45D4-89EA-1AEFE5C20070}" type="sibTrans" cxnId="{0E0BF733-7FED-49D6-B2D4-D8AEB3ED88E5}">
      <dgm:prSet/>
      <dgm:spPr/>
      <dgm:t>
        <a:bodyPr/>
        <a:lstStyle/>
        <a:p>
          <a:endParaRPr lang="en-GB"/>
        </a:p>
      </dgm:t>
    </dgm:pt>
    <dgm:pt modelId="{E96D9965-0F20-4EAF-BFF0-BF96F6FAC46C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External Evaluation</a:t>
          </a:r>
          <a:endParaRPr lang="en-GB" b="1" cap="none" spc="0" dirty="0">
            <a:ln w="11430"/>
            <a:solidFill>
              <a:srgbClr val="A5002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688C510-050F-44C6-A579-1B3737362E3C}" type="parTrans" cxnId="{8F7E99D8-D23A-4841-AECD-9C4848044B90}">
      <dgm:prSet/>
      <dgm:spPr/>
      <dgm:t>
        <a:bodyPr/>
        <a:lstStyle/>
        <a:p>
          <a:endParaRPr lang="en-GB"/>
        </a:p>
      </dgm:t>
    </dgm:pt>
    <dgm:pt modelId="{64FB2262-BCF9-41E6-B977-F4ADBD1A0B3B}" type="sibTrans" cxnId="{8F7E99D8-D23A-4841-AECD-9C4848044B90}">
      <dgm:prSet/>
      <dgm:spPr/>
      <dgm:t>
        <a:bodyPr/>
        <a:lstStyle/>
        <a:p>
          <a:endParaRPr lang="en-GB"/>
        </a:p>
      </dgm:t>
    </dgm:pt>
    <dgm:pt modelId="{2CDEA53C-3BF0-4CA7-99C5-4607E79FBAA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Internal Evaluation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1CFFD74-A1D1-43BE-AEFF-4192574FF8C1}" type="parTrans" cxnId="{0D8CD8FA-A014-4CA3-AB04-10A51E5EDBF4}">
      <dgm:prSet/>
      <dgm:spPr/>
      <dgm:t>
        <a:bodyPr/>
        <a:lstStyle/>
        <a:p>
          <a:endParaRPr lang="en-GB"/>
        </a:p>
      </dgm:t>
    </dgm:pt>
    <dgm:pt modelId="{89BF3C07-B1D6-4F39-A635-F9CA38E5BFAA}" type="sibTrans" cxnId="{0D8CD8FA-A014-4CA3-AB04-10A51E5EDBF4}">
      <dgm:prSet/>
      <dgm:spPr/>
      <dgm:t>
        <a:bodyPr/>
        <a:lstStyle/>
        <a:p>
          <a:endParaRPr lang="en-GB"/>
        </a:p>
      </dgm:t>
    </dgm:pt>
    <dgm:pt modelId="{33842C00-7677-46CC-B73F-870015D57192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Industry Projects, Experiments, Case Studies</a:t>
          </a:r>
          <a:endParaRPr lang="en-GB" b="1" cap="none" spc="0" dirty="0">
            <a:ln w="11430"/>
            <a:solidFill>
              <a:srgbClr val="A5002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FDB2D68-E2D1-4700-8115-FC790A520F60}" type="parTrans" cxnId="{3D814B6D-A3A7-438F-B31B-A449331134E0}">
      <dgm:prSet/>
      <dgm:spPr/>
      <dgm:t>
        <a:bodyPr/>
        <a:lstStyle/>
        <a:p>
          <a:endParaRPr lang="en-GB"/>
        </a:p>
      </dgm:t>
    </dgm:pt>
    <dgm:pt modelId="{4F45BA3F-FF19-443E-B76E-C1E4FFA7212D}" type="sibTrans" cxnId="{3D814B6D-A3A7-438F-B31B-A449331134E0}">
      <dgm:prSet/>
      <dgm:spPr/>
      <dgm:t>
        <a:bodyPr/>
        <a:lstStyle/>
        <a:p>
          <a:endParaRPr lang="en-GB"/>
        </a:p>
      </dgm:t>
    </dgm:pt>
    <dgm:pt modelId="{D49413DC-C4B6-4EE5-9B6C-5301EC685C0A}" type="pres">
      <dgm:prSet presAssocID="{28A69A93-F016-4B54-A968-04C2194474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26E1F9-557C-4010-96DC-3289CB32D3D9}" type="pres">
      <dgm:prSet presAssocID="{790E0A48-AAF6-424A-8490-5C927E5841D8}" presName="centerShape" presStyleLbl="node0" presStyleIdx="0" presStyleCnt="1" custScaleX="162340" custScaleY="68560" custLinFactNeighborX="9962" custLinFactNeighborY="-22415"/>
      <dgm:spPr/>
      <dgm:t>
        <a:bodyPr/>
        <a:lstStyle/>
        <a:p>
          <a:endParaRPr lang="en-GB"/>
        </a:p>
      </dgm:t>
    </dgm:pt>
    <dgm:pt modelId="{726FFFD3-E4F7-44BC-A3D3-16635A086578}" type="pres">
      <dgm:prSet presAssocID="{2688C510-050F-44C6-A579-1B3737362E3C}" presName="parTrans" presStyleLbl="bgSibTrans2D1" presStyleIdx="0" presStyleCnt="3" custLinFactNeighborX="18300" custLinFactNeighborY="1463"/>
      <dgm:spPr/>
      <dgm:t>
        <a:bodyPr/>
        <a:lstStyle/>
        <a:p>
          <a:endParaRPr lang="en-GB"/>
        </a:p>
      </dgm:t>
    </dgm:pt>
    <dgm:pt modelId="{305B0AC1-434A-4AE5-8512-EC2C48DBD3D1}" type="pres">
      <dgm:prSet presAssocID="{E96D9965-0F20-4EAF-BFF0-BF96F6FAC46C}" presName="node" presStyleLbl="node1" presStyleIdx="0" presStyleCnt="3" custScaleX="76148" custScaleY="68561" custRadScaleRad="88800" custRadScaleInc="-84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A1A17-73B7-485A-B880-585121D78522}" type="pres">
      <dgm:prSet presAssocID="{F1CFFD74-A1D1-43BE-AEFF-4192574FF8C1}" presName="parTrans" presStyleLbl="bgSibTrans2D1" presStyleIdx="1" presStyleCnt="3" custLinFactNeighborX="-8017"/>
      <dgm:spPr/>
      <dgm:t>
        <a:bodyPr/>
        <a:lstStyle/>
        <a:p>
          <a:endParaRPr lang="en-GB"/>
        </a:p>
      </dgm:t>
    </dgm:pt>
    <dgm:pt modelId="{29E2AC1D-CED4-451C-9960-109919CFA62D}" type="pres">
      <dgm:prSet presAssocID="{2CDEA53C-3BF0-4CA7-99C5-4607E79FBAAD}" presName="node" presStyleLbl="node1" presStyleIdx="1" presStyleCnt="3" custScaleX="157274" custScaleY="68561" custRadScaleRad="107654" custRadScaleInc="174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D4BBB-ECDB-426B-9CCE-545445986A2A}" type="pres">
      <dgm:prSet presAssocID="{9FDB2D68-E2D1-4700-8115-FC790A520F60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E261BAB6-EA48-4E04-A04A-A32BD48D5862}" type="pres">
      <dgm:prSet presAssocID="{33842C00-7677-46CC-B73F-870015D57192}" presName="node" presStyleLbl="node1" presStyleIdx="2" presStyleCnt="3" custScaleX="188074" custScaleY="68561" custRadScaleRad="27385" custRadScaleInc="1193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C29CD4-2E16-4C98-9F7A-F6E848A60047}" type="presOf" srcId="{F1CFFD74-A1D1-43BE-AEFF-4192574FF8C1}" destId="{BB8A1A17-73B7-485A-B880-585121D78522}" srcOrd="0" destOrd="0" presId="urn:microsoft.com/office/officeart/2005/8/layout/radial4"/>
    <dgm:cxn modelId="{0D8CD8FA-A014-4CA3-AB04-10A51E5EDBF4}" srcId="{790E0A48-AAF6-424A-8490-5C927E5841D8}" destId="{2CDEA53C-3BF0-4CA7-99C5-4607E79FBAAD}" srcOrd="1" destOrd="0" parTransId="{F1CFFD74-A1D1-43BE-AEFF-4192574FF8C1}" sibTransId="{89BF3C07-B1D6-4F39-A635-F9CA38E5BFAA}"/>
    <dgm:cxn modelId="{0E0BF733-7FED-49D6-B2D4-D8AEB3ED88E5}" srcId="{28A69A93-F016-4B54-A968-04C2194474B9}" destId="{790E0A48-AAF6-424A-8490-5C927E5841D8}" srcOrd="0" destOrd="0" parTransId="{1A4E0E07-B28D-41BB-AA13-30B00E3B6582}" sibTransId="{3F7A4686-238D-45D4-89EA-1AEFE5C20070}"/>
    <dgm:cxn modelId="{C8E3034F-8B0F-46A8-99A8-5CAEDBD74173}" type="presOf" srcId="{9FDB2D68-E2D1-4700-8115-FC790A520F60}" destId="{86FD4BBB-ECDB-426B-9CCE-545445986A2A}" srcOrd="0" destOrd="0" presId="urn:microsoft.com/office/officeart/2005/8/layout/radial4"/>
    <dgm:cxn modelId="{7AE5D5CC-4404-4C82-A27E-B175E0C45EE6}" type="presOf" srcId="{2688C510-050F-44C6-A579-1B3737362E3C}" destId="{726FFFD3-E4F7-44BC-A3D3-16635A086578}" srcOrd="0" destOrd="0" presId="urn:microsoft.com/office/officeart/2005/8/layout/radial4"/>
    <dgm:cxn modelId="{8F7E99D8-D23A-4841-AECD-9C4848044B90}" srcId="{790E0A48-AAF6-424A-8490-5C927E5841D8}" destId="{E96D9965-0F20-4EAF-BFF0-BF96F6FAC46C}" srcOrd="0" destOrd="0" parTransId="{2688C510-050F-44C6-A579-1B3737362E3C}" sibTransId="{64FB2262-BCF9-41E6-B977-F4ADBD1A0B3B}"/>
    <dgm:cxn modelId="{3D814B6D-A3A7-438F-B31B-A449331134E0}" srcId="{790E0A48-AAF6-424A-8490-5C927E5841D8}" destId="{33842C00-7677-46CC-B73F-870015D57192}" srcOrd="2" destOrd="0" parTransId="{9FDB2D68-E2D1-4700-8115-FC790A520F60}" sibTransId="{4F45BA3F-FF19-443E-B76E-C1E4FFA7212D}"/>
    <dgm:cxn modelId="{C06370B6-030F-45FD-A83A-8AB594A5849B}" type="presOf" srcId="{E96D9965-0F20-4EAF-BFF0-BF96F6FAC46C}" destId="{305B0AC1-434A-4AE5-8512-EC2C48DBD3D1}" srcOrd="0" destOrd="0" presId="urn:microsoft.com/office/officeart/2005/8/layout/radial4"/>
    <dgm:cxn modelId="{D9FB88BC-1F63-4A60-B6CA-18E576324D54}" type="presOf" srcId="{2CDEA53C-3BF0-4CA7-99C5-4607E79FBAAD}" destId="{29E2AC1D-CED4-451C-9960-109919CFA62D}" srcOrd="0" destOrd="0" presId="urn:microsoft.com/office/officeart/2005/8/layout/radial4"/>
    <dgm:cxn modelId="{D0726F98-3058-48BF-A36F-DE052253406C}" type="presOf" srcId="{790E0A48-AAF6-424A-8490-5C927E5841D8}" destId="{4B26E1F9-557C-4010-96DC-3289CB32D3D9}" srcOrd="0" destOrd="0" presId="urn:microsoft.com/office/officeart/2005/8/layout/radial4"/>
    <dgm:cxn modelId="{BFF3D04F-210B-4D47-B69A-D0914AD282EB}" type="presOf" srcId="{28A69A93-F016-4B54-A968-04C2194474B9}" destId="{D49413DC-C4B6-4EE5-9B6C-5301EC685C0A}" srcOrd="0" destOrd="0" presId="urn:microsoft.com/office/officeart/2005/8/layout/radial4"/>
    <dgm:cxn modelId="{FB6E69AD-92E8-41A7-8256-B4F7E2D3F896}" type="presOf" srcId="{33842C00-7677-46CC-B73F-870015D57192}" destId="{E261BAB6-EA48-4E04-A04A-A32BD48D5862}" srcOrd="0" destOrd="0" presId="urn:microsoft.com/office/officeart/2005/8/layout/radial4"/>
    <dgm:cxn modelId="{09287C30-78BC-4034-B2F9-400E0F909F15}" type="presParOf" srcId="{D49413DC-C4B6-4EE5-9B6C-5301EC685C0A}" destId="{4B26E1F9-557C-4010-96DC-3289CB32D3D9}" srcOrd="0" destOrd="0" presId="urn:microsoft.com/office/officeart/2005/8/layout/radial4"/>
    <dgm:cxn modelId="{435B9E9A-FAEC-441D-BC12-2AEC87BE5DC0}" type="presParOf" srcId="{D49413DC-C4B6-4EE5-9B6C-5301EC685C0A}" destId="{726FFFD3-E4F7-44BC-A3D3-16635A086578}" srcOrd="1" destOrd="0" presId="urn:microsoft.com/office/officeart/2005/8/layout/radial4"/>
    <dgm:cxn modelId="{C7E04A90-2938-4DA2-A8B9-B4C73CBDD4E0}" type="presParOf" srcId="{D49413DC-C4B6-4EE5-9B6C-5301EC685C0A}" destId="{305B0AC1-434A-4AE5-8512-EC2C48DBD3D1}" srcOrd="2" destOrd="0" presId="urn:microsoft.com/office/officeart/2005/8/layout/radial4"/>
    <dgm:cxn modelId="{BC9BA87F-E6E9-476D-9046-A1D16E750080}" type="presParOf" srcId="{D49413DC-C4B6-4EE5-9B6C-5301EC685C0A}" destId="{BB8A1A17-73B7-485A-B880-585121D78522}" srcOrd="3" destOrd="0" presId="urn:microsoft.com/office/officeart/2005/8/layout/radial4"/>
    <dgm:cxn modelId="{0342AD5A-5E9F-41FD-8E0F-94FF2E933697}" type="presParOf" srcId="{D49413DC-C4B6-4EE5-9B6C-5301EC685C0A}" destId="{29E2AC1D-CED4-451C-9960-109919CFA62D}" srcOrd="4" destOrd="0" presId="urn:microsoft.com/office/officeart/2005/8/layout/radial4"/>
    <dgm:cxn modelId="{376CAD19-CDDD-48E6-A87F-C9ECBBFAD4C1}" type="presParOf" srcId="{D49413DC-C4B6-4EE5-9B6C-5301EC685C0A}" destId="{86FD4BBB-ECDB-426B-9CCE-545445986A2A}" srcOrd="5" destOrd="0" presId="urn:microsoft.com/office/officeart/2005/8/layout/radial4"/>
    <dgm:cxn modelId="{F7283075-C51B-4B16-B903-99D68024746E}" type="presParOf" srcId="{D49413DC-C4B6-4EE5-9B6C-5301EC685C0A}" destId="{E261BAB6-EA48-4E04-A04A-A32BD48D5862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A808B-6E70-4FE2-8048-7011568E70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319BC4-2C7F-493F-A979-F41C1B3C8D9C}" type="pres">
      <dgm:prSet presAssocID="{6CBA808B-6E70-4FE2-8048-7011568E70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187F1703-F222-47C2-B4A8-DFEA83C88974}" type="presOf" srcId="{6CBA808B-6E70-4FE2-8048-7011568E7056}" destId="{73319BC4-2C7F-493F-A979-F41C1B3C8D9C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BDD479-8974-4AD2-9444-AB530725C9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8B3640-376B-4CAD-A571-35F0B35E7AE6}" type="pres">
      <dgm:prSet presAssocID="{E4BDD479-8974-4AD2-9444-AB530725C9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7F7E46F5-86AB-43FD-B04C-A053D78247DB}" type="presOf" srcId="{E4BDD479-8974-4AD2-9444-AB530725C91A}" destId="{268B3640-376B-4CAD-A571-35F0B35E7AE6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6AF14D-2217-4FD8-863E-DA03BB6D1F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D76651-AB24-4E1A-9125-5DD5400E8D16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IN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HOD</a:t>
          </a:r>
          <a:endParaRPr lang="en-GB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988DE10-0DDE-4CF3-98AE-61492AE1BFC2}" type="parTrans" cxnId="{D4F644AB-7ED1-4E1F-96EB-7AFBD8085A76}">
      <dgm:prSet/>
      <dgm:spPr/>
      <dgm:t>
        <a:bodyPr/>
        <a:lstStyle/>
        <a:p>
          <a:endParaRPr lang="en-GB"/>
        </a:p>
      </dgm:t>
    </dgm:pt>
    <dgm:pt modelId="{BF3FE18F-390D-43D4-9B6D-2A5EC8DFDF42}" type="sibTrans" cxnId="{D4F644AB-7ED1-4E1F-96EB-7AFBD8085A76}">
      <dgm:prSet/>
      <dgm:spPr/>
      <dgm:t>
        <a:bodyPr/>
        <a:lstStyle/>
        <a:p>
          <a:endParaRPr lang="en-GB"/>
        </a:p>
      </dgm:t>
    </dgm:pt>
    <dgm:pt modelId="{DF86BCC2-0184-47E0-9F41-4CB00A52DFDE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Academic Planning 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5E1FE70-79CD-4634-8A14-29FB4F26F48D}" type="parTrans" cxnId="{970FF8EE-F8D1-4588-BADC-FFABB0E5D544}">
      <dgm:prSet/>
      <dgm:spPr/>
      <dgm:t>
        <a:bodyPr/>
        <a:lstStyle/>
        <a:p>
          <a:endParaRPr lang="en-GB"/>
        </a:p>
      </dgm:t>
    </dgm:pt>
    <dgm:pt modelId="{9745364F-D4B0-4202-B967-432B889D8A15}" type="sibTrans" cxnId="{970FF8EE-F8D1-4588-BADC-FFABB0E5D544}">
      <dgm:prSet/>
      <dgm:spPr/>
      <dgm:t>
        <a:bodyPr/>
        <a:lstStyle/>
        <a:p>
          <a:endParaRPr lang="en-GB"/>
        </a:p>
      </dgm:t>
    </dgm:pt>
    <dgm:pt modelId="{17BEE6CC-200F-4E28-A297-8591D8312F92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Departmental Research 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0EA3D7E-E703-4A7F-9693-67B59BF48E58}" type="parTrans" cxnId="{FAA6D3AC-3BF6-4A81-A011-5B413649AFE1}">
      <dgm:prSet/>
      <dgm:spPr/>
      <dgm:t>
        <a:bodyPr/>
        <a:lstStyle/>
        <a:p>
          <a:endParaRPr lang="en-GB"/>
        </a:p>
      </dgm:t>
    </dgm:pt>
    <dgm:pt modelId="{787E2091-0BC0-48F7-8958-7CEA5BED4BBC}" type="sibTrans" cxnId="{FAA6D3AC-3BF6-4A81-A011-5B413649AFE1}">
      <dgm:prSet/>
      <dgm:spPr/>
      <dgm:t>
        <a:bodyPr/>
        <a:lstStyle/>
        <a:p>
          <a:endParaRPr lang="en-GB"/>
        </a:p>
      </dgm:t>
    </dgm:pt>
    <dgm:pt modelId="{B794FEAA-3FE3-42FC-A8AB-9B5E4CBC90C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Library and Laboratory Infrastructure 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A0324A0-10CF-4947-ADD0-4A18C0A7FF9E}" type="parTrans" cxnId="{87040C74-16AA-4016-B7C3-BF937C561DCF}">
      <dgm:prSet/>
      <dgm:spPr/>
      <dgm:t>
        <a:bodyPr/>
        <a:lstStyle/>
        <a:p>
          <a:endParaRPr lang="en-GB"/>
        </a:p>
      </dgm:t>
    </dgm:pt>
    <dgm:pt modelId="{44ECF204-499C-4B0B-84D1-A61CC526CFC8}" type="sibTrans" cxnId="{87040C74-16AA-4016-B7C3-BF937C561DCF}">
      <dgm:prSet/>
      <dgm:spPr/>
      <dgm:t>
        <a:bodyPr/>
        <a:lstStyle/>
        <a:p>
          <a:endParaRPr lang="en-GB"/>
        </a:p>
      </dgm:t>
    </dgm:pt>
    <dgm:pt modelId="{63D3CBFB-B76A-4377-B4A3-BB57C410E2CF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Internal Quality Assurance Cell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FD84EEE-A3C9-4CF7-B6F6-82A211C55401}" type="parTrans" cxnId="{5663C44C-3B4C-4725-BBAC-5C151BC6D07E}">
      <dgm:prSet/>
      <dgm:spPr/>
      <dgm:t>
        <a:bodyPr/>
        <a:lstStyle/>
        <a:p>
          <a:endParaRPr lang="en-GB"/>
        </a:p>
      </dgm:t>
    </dgm:pt>
    <dgm:pt modelId="{EBE413E6-17F0-4AFF-8391-23C270CB7551}" type="sibTrans" cxnId="{5663C44C-3B4C-4725-BBAC-5C151BC6D07E}">
      <dgm:prSet/>
      <dgm:spPr/>
      <dgm:t>
        <a:bodyPr/>
        <a:lstStyle/>
        <a:p>
          <a:endParaRPr lang="en-GB"/>
        </a:p>
      </dgm:t>
    </dgm:pt>
    <dgm:pt modelId="{A524E5A4-B879-4F71-844D-DC472C9E0331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Assessment &amp; Research 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AC27C3B-114E-4C71-AF66-4C3DC468475F}" type="parTrans" cxnId="{49DAC14F-2C02-4B13-9C4E-5CCB1436BBD6}">
      <dgm:prSet/>
      <dgm:spPr/>
      <dgm:t>
        <a:bodyPr/>
        <a:lstStyle/>
        <a:p>
          <a:endParaRPr lang="en-GB"/>
        </a:p>
      </dgm:t>
    </dgm:pt>
    <dgm:pt modelId="{00BC5C19-84D7-485E-81E0-056065A789D3}" type="sibTrans" cxnId="{49DAC14F-2C02-4B13-9C4E-5CCB1436BBD6}">
      <dgm:prSet/>
      <dgm:spPr/>
      <dgm:t>
        <a:bodyPr/>
        <a:lstStyle/>
        <a:p>
          <a:endParaRPr lang="en-GB"/>
        </a:p>
      </dgm:t>
    </dgm:pt>
    <dgm:pt modelId="{2505DD7C-8D4D-49F3-976C-791765EA37EF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Industry Institute Relationship Cell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7287625-8208-46A3-AEA9-BC9E37519F05}" type="parTrans" cxnId="{CB215A11-6EFE-412A-AB47-31C27D1FF484}">
      <dgm:prSet/>
      <dgm:spPr/>
      <dgm:t>
        <a:bodyPr/>
        <a:lstStyle/>
        <a:p>
          <a:endParaRPr lang="en-GB"/>
        </a:p>
      </dgm:t>
    </dgm:pt>
    <dgm:pt modelId="{5F65DD63-66BB-4D4C-B34D-42EC275DC2C0}" type="sibTrans" cxnId="{CB215A11-6EFE-412A-AB47-31C27D1FF484}">
      <dgm:prSet/>
      <dgm:spPr/>
      <dgm:t>
        <a:bodyPr/>
        <a:lstStyle/>
        <a:p>
          <a:endParaRPr lang="en-GB"/>
        </a:p>
      </dgm:t>
    </dgm:pt>
    <dgm:pt modelId="{9DFE5D29-AB38-4F9D-B24F-A4FE58C729F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Exam and Result  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36C9FE7-FA40-4210-8685-15422BBC2250}" type="parTrans" cxnId="{934C4F85-7C25-47E9-A16D-3581D86F7D09}">
      <dgm:prSet/>
      <dgm:spPr/>
      <dgm:t>
        <a:bodyPr/>
        <a:lstStyle/>
        <a:p>
          <a:endParaRPr lang="en-GB"/>
        </a:p>
      </dgm:t>
    </dgm:pt>
    <dgm:pt modelId="{36C31B57-F07E-429B-91EC-FDB834068FD6}" type="sibTrans" cxnId="{934C4F85-7C25-47E9-A16D-3581D86F7D09}">
      <dgm:prSet/>
      <dgm:spPr/>
      <dgm:t>
        <a:bodyPr/>
        <a:lstStyle/>
        <a:p>
          <a:endParaRPr lang="en-GB"/>
        </a:p>
      </dgm:t>
    </dgm:pt>
    <dgm:pt modelId="{EA801DC2-B5EA-4655-8AB5-124B0588D60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Grievance and Disciplinary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CEF00AF-948E-4B37-8A33-7E6178BB124A}" type="parTrans" cxnId="{A845C51D-7863-40A0-9A62-E83408A20ED5}">
      <dgm:prSet/>
      <dgm:spPr/>
      <dgm:t>
        <a:bodyPr/>
        <a:lstStyle/>
        <a:p>
          <a:endParaRPr lang="en-GB"/>
        </a:p>
      </dgm:t>
    </dgm:pt>
    <dgm:pt modelId="{810CDC90-D793-476C-9A19-3923D72548F0}" type="sibTrans" cxnId="{A845C51D-7863-40A0-9A62-E83408A20ED5}">
      <dgm:prSet/>
      <dgm:spPr/>
      <dgm:t>
        <a:bodyPr/>
        <a:lstStyle/>
        <a:p>
          <a:endParaRPr lang="en-GB"/>
        </a:p>
      </dgm:t>
    </dgm:pt>
    <dgm:pt modelId="{6CE1064D-2671-41A3-B11A-2914F537D54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GB" sz="20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Alumni Association</a:t>
          </a:r>
          <a:endParaRPr lang="en-GB" sz="2000" b="1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45DC182-24D7-4120-9EA7-063AA923F0F6}" type="parTrans" cxnId="{F5D42748-9DEE-4807-81D4-249FE544AE11}">
      <dgm:prSet/>
      <dgm:spPr/>
      <dgm:t>
        <a:bodyPr/>
        <a:lstStyle/>
        <a:p>
          <a:endParaRPr lang="en-GB"/>
        </a:p>
      </dgm:t>
    </dgm:pt>
    <dgm:pt modelId="{FA83006A-3F29-4467-843E-0CB27A95BC9C}" type="sibTrans" cxnId="{F5D42748-9DEE-4807-81D4-249FE544AE11}">
      <dgm:prSet/>
      <dgm:spPr/>
      <dgm:t>
        <a:bodyPr/>
        <a:lstStyle/>
        <a:p>
          <a:endParaRPr lang="en-GB"/>
        </a:p>
      </dgm:t>
    </dgm:pt>
    <dgm:pt modelId="{9FCD62DE-0C2B-4507-ACAC-C78E1AFC52BA}" type="pres">
      <dgm:prSet presAssocID="{216AF14D-2217-4FD8-863E-DA03BB6D1F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5A21FC-753E-4C8D-98A0-A28528AD8926}" type="pres">
      <dgm:prSet presAssocID="{CFD76651-AB24-4E1A-9125-5DD5400E8D16}" presName="root1" presStyleCnt="0"/>
      <dgm:spPr/>
    </dgm:pt>
    <dgm:pt modelId="{812BD114-5326-4812-A52F-DEA0DD380FB0}" type="pres">
      <dgm:prSet presAssocID="{CFD76651-AB24-4E1A-9125-5DD5400E8D16}" presName="LevelOneTextNode" presStyleLbl="node0" presStyleIdx="0" presStyleCnt="1" custLinFactX="-111097" custLinFactNeighborX="-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9B3FC6-7731-4549-A62B-D2E73FF2A634}" type="pres">
      <dgm:prSet presAssocID="{CFD76651-AB24-4E1A-9125-5DD5400E8D16}" presName="level2hierChild" presStyleCnt="0"/>
      <dgm:spPr/>
    </dgm:pt>
    <dgm:pt modelId="{49D95632-1826-41A1-AA8B-0A7B76227B39}" type="pres">
      <dgm:prSet presAssocID="{C5E1FE70-79CD-4634-8A14-29FB4F26F48D}" presName="conn2-1" presStyleLbl="parChTrans1D2" presStyleIdx="0" presStyleCnt="9"/>
      <dgm:spPr/>
      <dgm:t>
        <a:bodyPr/>
        <a:lstStyle/>
        <a:p>
          <a:endParaRPr lang="en-GB"/>
        </a:p>
      </dgm:t>
    </dgm:pt>
    <dgm:pt modelId="{A935717F-6888-45BD-9F57-F67CB184CA27}" type="pres">
      <dgm:prSet presAssocID="{C5E1FE70-79CD-4634-8A14-29FB4F26F48D}" presName="connTx" presStyleLbl="parChTrans1D2" presStyleIdx="0" presStyleCnt="9"/>
      <dgm:spPr/>
      <dgm:t>
        <a:bodyPr/>
        <a:lstStyle/>
        <a:p>
          <a:endParaRPr lang="en-GB"/>
        </a:p>
      </dgm:t>
    </dgm:pt>
    <dgm:pt modelId="{BB693EF1-9043-411D-995B-DBFF9A7BFF3E}" type="pres">
      <dgm:prSet presAssocID="{DF86BCC2-0184-47E0-9F41-4CB00A52DFDE}" presName="root2" presStyleCnt="0"/>
      <dgm:spPr/>
    </dgm:pt>
    <dgm:pt modelId="{5B0FC7B5-8793-425E-A23A-11D13FCD0BFC}" type="pres">
      <dgm:prSet presAssocID="{DF86BCC2-0184-47E0-9F41-4CB00A52DFDE}" presName="LevelTwoTextNode" presStyleLbl="node2" presStyleIdx="0" presStyleCnt="9" custScaleX="290351" custLinFactNeighborX="-92697" custLinFactNeighborY="13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6B2945-0065-442C-9E7F-2B6A85CEA330}" type="pres">
      <dgm:prSet presAssocID="{DF86BCC2-0184-47E0-9F41-4CB00A52DFDE}" presName="level3hierChild" presStyleCnt="0"/>
      <dgm:spPr/>
    </dgm:pt>
    <dgm:pt modelId="{8D46C598-C389-4643-9014-99B4889CA28A}" type="pres">
      <dgm:prSet presAssocID="{D0EA3D7E-E703-4A7F-9693-67B59BF48E58}" presName="conn2-1" presStyleLbl="parChTrans1D2" presStyleIdx="1" presStyleCnt="9"/>
      <dgm:spPr/>
      <dgm:t>
        <a:bodyPr/>
        <a:lstStyle/>
        <a:p>
          <a:endParaRPr lang="en-GB"/>
        </a:p>
      </dgm:t>
    </dgm:pt>
    <dgm:pt modelId="{7FD27451-DC81-4038-95E8-F740B39CDDD9}" type="pres">
      <dgm:prSet presAssocID="{D0EA3D7E-E703-4A7F-9693-67B59BF48E58}" presName="connTx" presStyleLbl="parChTrans1D2" presStyleIdx="1" presStyleCnt="9"/>
      <dgm:spPr/>
      <dgm:t>
        <a:bodyPr/>
        <a:lstStyle/>
        <a:p>
          <a:endParaRPr lang="en-GB"/>
        </a:p>
      </dgm:t>
    </dgm:pt>
    <dgm:pt modelId="{8C79F686-1339-462A-8BB5-5D64B8B8B671}" type="pres">
      <dgm:prSet presAssocID="{17BEE6CC-200F-4E28-A297-8591D8312F92}" presName="root2" presStyleCnt="0"/>
      <dgm:spPr/>
    </dgm:pt>
    <dgm:pt modelId="{95F0C981-4CAD-4B5A-96B1-B475953E791E}" type="pres">
      <dgm:prSet presAssocID="{17BEE6CC-200F-4E28-A297-8591D8312F92}" presName="LevelTwoTextNode" presStyleLbl="node2" presStyleIdx="1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05AD65-046E-4128-B1E6-9B96715A64CC}" type="pres">
      <dgm:prSet presAssocID="{17BEE6CC-200F-4E28-A297-8591D8312F92}" presName="level3hierChild" presStyleCnt="0"/>
      <dgm:spPr/>
    </dgm:pt>
    <dgm:pt modelId="{DEE1F04C-7AF8-43DA-A760-02EC402031DB}" type="pres">
      <dgm:prSet presAssocID="{1A0324A0-10CF-4947-ADD0-4A18C0A7FF9E}" presName="conn2-1" presStyleLbl="parChTrans1D2" presStyleIdx="2" presStyleCnt="9"/>
      <dgm:spPr/>
      <dgm:t>
        <a:bodyPr/>
        <a:lstStyle/>
        <a:p>
          <a:endParaRPr lang="en-GB"/>
        </a:p>
      </dgm:t>
    </dgm:pt>
    <dgm:pt modelId="{85343CB1-68B6-4139-9189-5F38D1ADCC9B}" type="pres">
      <dgm:prSet presAssocID="{1A0324A0-10CF-4947-ADD0-4A18C0A7FF9E}" presName="connTx" presStyleLbl="parChTrans1D2" presStyleIdx="2" presStyleCnt="9"/>
      <dgm:spPr/>
      <dgm:t>
        <a:bodyPr/>
        <a:lstStyle/>
        <a:p>
          <a:endParaRPr lang="en-GB"/>
        </a:p>
      </dgm:t>
    </dgm:pt>
    <dgm:pt modelId="{4E69061C-5651-408D-8C2D-94723EE8D55F}" type="pres">
      <dgm:prSet presAssocID="{B794FEAA-3FE3-42FC-A8AB-9B5E4CBC90CB}" presName="root2" presStyleCnt="0"/>
      <dgm:spPr/>
    </dgm:pt>
    <dgm:pt modelId="{A0E5B139-4627-40A4-BCD2-E63C5901743D}" type="pres">
      <dgm:prSet presAssocID="{B794FEAA-3FE3-42FC-A8AB-9B5E4CBC90CB}" presName="LevelTwoTextNode" presStyleLbl="node2" presStyleIdx="2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C962AD-49EB-4CE1-BD48-E424EC91F257}" type="pres">
      <dgm:prSet presAssocID="{B794FEAA-3FE3-42FC-A8AB-9B5E4CBC90CB}" presName="level3hierChild" presStyleCnt="0"/>
      <dgm:spPr/>
    </dgm:pt>
    <dgm:pt modelId="{D844EAF4-D4B1-472A-B375-4807DA52F0A9}" type="pres">
      <dgm:prSet presAssocID="{DFD84EEE-A3C9-4CF7-B6F6-82A211C55401}" presName="conn2-1" presStyleLbl="parChTrans1D2" presStyleIdx="3" presStyleCnt="9"/>
      <dgm:spPr/>
      <dgm:t>
        <a:bodyPr/>
        <a:lstStyle/>
        <a:p>
          <a:endParaRPr lang="en-GB"/>
        </a:p>
      </dgm:t>
    </dgm:pt>
    <dgm:pt modelId="{C00F1BE2-B43E-4C1D-810F-CC87B43F2034}" type="pres">
      <dgm:prSet presAssocID="{DFD84EEE-A3C9-4CF7-B6F6-82A211C55401}" presName="connTx" presStyleLbl="parChTrans1D2" presStyleIdx="3" presStyleCnt="9"/>
      <dgm:spPr/>
      <dgm:t>
        <a:bodyPr/>
        <a:lstStyle/>
        <a:p>
          <a:endParaRPr lang="en-GB"/>
        </a:p>
      </dgm:t>
    </dgm:pt>
    <dgm:pt modelId="{5524525E-91DE-4BB8-B803-868049304DF9}" type="pres">
      <dgm:prSet presAssocID="{63D3CBFB-B76A-4377-B4A3-BB57C410E2CF}" presName="root2" presStyleCnt="0"/>
      <dgm:spPr/>
    </dgm:pt>
    <dgm:pt modelId="{7A819E27-9A23-493C-AE49-E09F8B59B506}" type="pres">
      <dgm:prSet presAssocID="{63D3CBFB-B76A-4377-B4A3-BB57C410E2CF}" presName="LevelTwoTextNode" presStyleLbl="node2" presStyleIdx="3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147862-B6D5-45E8-A497-46B867A9B6C3}" type="pres">
      <dgm:prSet presAssocID="{63D3CBFB-B76A-4377-B4A3-BB57C410E2CF}" presName="level3hierChild" presStyleCnt="0"/>
      <dgm:spPr/>
    </dgm:pt>
    <dgm:pt modelId="{43524901-72A0-49CE-BD5B-B1EA4469F47F}" type="pres">
      <dgm:prSet presAssocID="{3AC27C3B-114E-4C71-AF66-4C3DC468475F}" presName="conn2-1" presStyleLbl="parChTrans1D2" presStyleIdx="4" presStyleCnt="9"/>
      <dgm:spPr/>
      <dgm:t>
        <a:bodyPr/>
        <a:lstStyle/>
        <a:p>
          <a:endParaRPr lang="en-GB"/>
        </a:p>
      </dgm:t>
    </dgm:pt>
    <dgm:pt modelId="{E25958EE-7A6E-46A1-8588-1A262A4C1F9C}" type="pres">
      <dgm:prSet presAssocID="{3AC27C3B-114E-4C71-AF66-4C3DC468475F}" presName="connTx" presStyleLbl="parChTrans1D2" presStyleIdx="4" presStyleCnt="9"/>
      <dgm:spPr/>
      <dgm:t>
        <a:bodyPr/>
        <a:lstStyle/>
        <a:p>
          <a:endParaRPr lang="en-GB"/>
        </a:p>
      </dgm:t>
    </dgm:pt>
    <dgm:pt modelId="{A9EAC1FA-8A05-4D19-9A4B-7A4A7C42A5A0}" type="pres">
      <dgm:prSet presAssocID="{A524E5A4-B879-4F71-844D-DC472C9E0331}" presName="root2" presStyleCnt="0"/>
      <dgm:spPr/>
    </dgm:pt>
    <dgm:pt modelId="{1E7E4D6C-FAE1-4667-B6AD-3E361956870B}" type="pres">
      <dgm:prSet presAssocID="{A524E5A4-B879-4F71-844D-DC472C9E0331}" presName="LevelTwoTextNode" presStyleLbl="node2" presStyleIdx="4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4B9BFA-4BE6-40F0-B900-5EAC7C2818CC}" type="pres">
      <dgm:prSet presAssocID="{A524E5A4-B879-4F71-844D-DC472C9E0331}" presName="level3hierChild" presStyleCnt="0"/>
      <dgm:spPr/>
    </dgm:pt>
    <dgm:pt modelId="{7353F7B9-2194-49D0-B9CD-A5F269C3C766}" type="pres">
      <dgm:prSet presAssocID="{97287625-8208-46A3-AEA9-BC9E37519F05}" presName="conn2-1" presStyleLbl="parChTrans1D2" presStyleIdx="5" presStyleCnt="9"/>
      <dgm:spPr/>
      <dgm:t>
        <a:bodyPr/>
        <a:lstStyle/>
        <a:p>
          <a:endParaRPr lang="en-GB"/>
        </a:p>
      </dgm:t>
    </dgm:pt>
    <dgm:pt modelId="{D33D91F1-04CA-49C5-98E2-57443F0E25DD}" type="pres">
      <dgm:prSet presAssocID="{97287625-8208-46A3-AEA9-BC9E37519F05}" presName="connTx" presStyleLbl="parChTrans1D2" presStyleIdx="5" presStyleCnt="9"/>
      <dgm:spPr/>
      <dgm:t>
        <a:bodyPr/>
        <a:lstStyle/>
        <a:p>
          <a:endParaRPr lang="en-GB"/>
        </a:p>
      </dgm:t>
    </dgm:pt>
    <dgm:pt modelId="{F10F0089-C226-4FD5-BB6B-8FF4302E54F2}" type="pres">
      <dgm:prSet presAssocID="{2505DD7C-8D4D-49F3-976C-791765EA37EF}" presName="root2" presStyleCnt="0"/>
      <dgm:spPr/>
    </dgm:pt>
    <dgm:pt modelId="{288B1259-B9AE-4A15-9736-F1052C5256B4}" type="pres">
      <dgm:prSet presAssocID="{2505DD7C-8D4D-49F3-976C-791765EA37EF}" presName="LevelTwoTextNode" presStyleLbl="node2" presStyleIdx="5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3C3E08-68A5-4E59-8F2D-5DCA26BA2E38}" type="pres">
      <dgm:prSet presAssocID="{2505DD7C-8D4D-49F3-976C-791765EA37EF}" presName="level3hierChild" presStyleCnt="0"/>
      <dgm:spPr/>
    </dgm:pt>
    <dgm:pt modelId="{7FDBCC51-A5E9-44DE-8684-C1C739555AE0}" type="pres">
      <dgm:prSet presAssocID="{436C9FE7-FA40-4210-8685-15422BBC2250}" presName="conn2-1" presStyleLbl="parChTrans1D2" presStyleIdx="6" presStyleCnt="9"/>
      <dgm:spPr/>
      <dgm:t>
        <a:bodyPr/>
        <a:lstStyle/>
        <a:p>
          <a:endParaRPr lang="en-GB"/>
        </a:p>
      </dgm:t>
    </dgm:pt>
    <dgm:pt modelId="{C9D5FAB2-D50A-4169-92D9-B0DFD39D3BC5}" type="pres">
      <dgm:prSet presAssocID="{436C9FE7-FA40-4210-8685-15422BBC2250}" presName="connTx" presStyleLbl="parChTrans1D2" presStyleIdx="6" presStyleCnt="9"/>
      <dgm:spPr/>
      <dgm:t>
        <a:bodyPr/>
        <a:lstStyle/>
        <a:p>
          <a:endParaRPr lang="en-GB"/>
        </a:p>
      </dgm:t>
    </dgm:pt>
    <dgm:pt modelId="{5DAEB4B4-9B9B-4599-B530-371A0785AC7A}" type="pres">
      <dgm:prSet presAssocID="{9DFE5D29-AB38-4F9D-B24F-A4FE58C729FB}" presName="root2" presStyleCnt="0"/>
      <dgm:spPr/>
    </dgm:pt>
    <dgm:pt modelId="{B0659536-15C5-4AE7-BBB2-2818825822DD}" type="pres">
      <dgm:prSet presAssocID="{9DFE5D29-AB38-4F9D-B24F-A4FE58C729FB}" presName="LevelTwoTextNode" presStyleLbl="node2" presStyleIdx="6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E01FE7-1612-4D5F-819E-D6368775C2D3}" type="pres">
      <dgm:prSet presAssocID="{9DFE5D29-AB38-4F9D-B24F-A4FE58C729FB}" presName="level3hierChild" presStyleCnt="0"/>
      <dgm:spPr/>
    </dgm:pt>
    <dgm:pt modelId="{0BB1569D-D70F-42B8-AA8C-7723E2C5F837}" type="pres">
      <dgm:prSet presAssocID="{ACEF00AF-948E-4B37-8A33-7E6178BB124A}" presName="conn2-1" presStyleLbl="parChTrans1D2" presStyleIdx="7" presStyleCnt="9"/>
      <dgm:spPr/>
      <dgm:t>
        <a:bodyPr/>
        <a:lstStyle/>
        <a:p>
          <a:endParaRPr lang="en-GB"/>
        </a:p>
      </dgm:t>
    </dgm:pt>
    <dgm:pt modelId="{54EF5B9D-D5C8-4620-B099-D1EF367E6293}" type="pres">
      <dgm:prSet presAssocID="{ACEF00AF-948E-4B37-8A33-7E6178BB124A}" presName="connTx" presStyleLbl="parChTrans1D2" presStyleIdx="7" presStyleCnt="9"/>
      <dgm:spPr/>
      <dgm:t>
        <a:bodyPr/>
        <a:lstStyle/>
        <a:p>
          <a:endParaRPr lang="en-GB"/>
        </a:p>
      </dgm:t>
    </dgm:pt>
    <dgm:pt modelId="{82D63ADF-DAE7-44A1-AB1A-389E61ACE7D6}" type="pres">
      <dgm:prSet presAssocID="{EA801DC2-B5EA-4655-8AB5-124B0588D609}" presName="root2" presStyleCnt="0"/>
      <dgm:spPr/>
    </dgm:pt>
    <dgm:pt modelId="{512CA17F-E12D-4CB0-8CC5-1A9498210369}" type="pres">
      <dgm:prSet presAssocID="{EA801DC2-B5EA-4655-8AB5-124B0588D609}" presName="LevelTwoTextNode" presStyleLbl="node2" presStyleIdx="7" presStyleCnt="9" custScaleX="290351" custLinFactNeighborX="-929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1272C3-CF58-4C2F-8FF6-AFFF4F658087}" type="pres">
      <dgm:prSet presAssocID="{EA801DC2-B5EA-4655-8AB5-124B0588D609}" presName="level3hierChild" presStyleCnt="0"/>
      <dgm:spPr/>
    </dgm:pt>
    <dgm:pt modelId="{A1CA3AF9-4079-48F0-B85C-3DFA139F86F8}" type="pres">
      <dgm:prSet presAssocID="{D45DC182-24D7-4120-9EA7-063AA923F0F6}" presName="conn2-1" presStyleLbl="parChTrans1D2" presStyleIdx="8" presStyleCnt="9"/>
      <dgm:spPr/>
      <dgm:t>
        <a:bodyPr/>
        <a:lstStyle/>
        <a:p>
          <a:endParaRPr lang="en-GB"/>
        </a:p>
      </dgm:t>
    </dgm:pt>
    <dgm:pt modelId="{1CBD5DE1-4BEA-4775-9354-FE6287F61C78}" type="pres">
      <dgm:prSet presAssocID="{D45DC182-24D7-4120-9EA7-063AA923F0F6}" presName="connTx" presStyleLbl="parChTrans1D2" presStyleIdx="8" presStyleCnt="9"/>
      <dgm:spPr/>
      <dgm:t>
        <a:bodyPr/>
        <a:lstStyle/>
        <a:p>
          <a:endParaRPr lang="en-GB"/>
        </a:p>
      </dgm:t>
    </dgm:pt>
    <dgm:pt modelId="{D31E8925-38A9-4BA8-A15F-07D353D920D4}" type="pres">
      <dgm:prSet presAssocID="{6CE1064D-2671-41A3-B11A-2914F537D54B}" presName="root2" presStyleCnt="0"/>
      <dgm:spPr/>
    </dgm:pt>
    <dgm:pt modelId="{57A2DCC7-15D7-463F-9BF5-E69FCCCF36DF}" type="pres">
      <dgm:prSet presAssocID="{6CE1064D-2671-41A3-B11A-2914F537D54B}" presName="LevelTwoTextNode" presStyleLbl="node2" presStyleIdx="8" presStyleCnt="9" custScaleX="290351" custLinFactNeighborX="-92697" custLinFactNeighborY="-4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1F17C8-6210-4D70-A168-0EDE574C4DE9}" type="pres">
      <dgm:prSet presAssocID="{6CE1064D-2671-41A3-B11A-2914F537D54B}" presName="level3hierChild" presStyleCnt="0"/>
      <dgm:spPr/>
    </dgm:pt>
  </dgm:ptLst>
  <dgm:cxnLst>
    <dgm:cxn modelId="{91B13159-7E23-4EAC-9F77-993482827C3E}" type="presOf" srcId="{DFD84EEE-A3C9-4CF7-B6F6-82A211C55401}" destId="{C00F1BE2-B43E-4C1D-810F-CC87B43F2034}" srcOrd="1" destOrd="0" presId="urn:microsoft.com/office/officeart/2008/layout/HorizontalMultiLevelHierarchy"/>
    <dgm:cxn modelId="{02D0A48F-A62A-4805-914E-471A7FD7C402}" type="presOf" srcId="{DFD84EEE-A3C9-4CF7-B6F6-82A211C55401}" destId="{D844EAF4-D4B1-472A-B375-4807DA52F0A9}" srcOrd="0" destOrd="0" presId="urn:microsoft.com/office/officeart/2008/layout/HorizontalMultiLevelHierarchy"/>
    <dgm:cxn modelId="{61D88A08-E5BA-405C-ADC0-C1843A1DD644}" type="presOf" srcId="{63D3CBFB-B76A-4377-B4A3-BB57C410E2CF}" destId="{7A819E27-9A23-493C-AE49-E09F8B59B506}" srcOrd="0" destOrd="0" presId="urn:microsoft.com/office/officeart/2008/layout/HorizontalMultiLevelHierarchy"/>
    <dgm:cxn modelId="{934C4F85-7C25-47E9-A16D-3581D86F7D09}" srcId="{CFD76651-AB24-4E1A-9125-5DD5400E8D16}" destId="{9DFE5D29-AB38-4F9D-B24F-A4FE58C729FB}" srcOrd="6" destOrd="0" parTransId="{436C9FE7-FA40-4210-8685-15422BBC2250}" sibTransId="{36C31B57-F07E-429B-91EC-FDB834068FD6}"/>
    <dgm:cxn modelId="{C5BD8A71-BA13-4039-A1E6-BBB980BC1C7F}" type="presOf" srcId="{9DFE5D29-AB38-4F9D-B24F-A4FE58C729FB}" destId="{B0659536-15C5-4AE7-BBB2-2818825822DD}" srcOrd="0" destOrd="0" presId="urn:microsoft.com/office/officeart/2008/layout/HorizontalMultiLevelHierarchy"/>
    <dgm:cxn modelId="{1D8B906B-5024-4A31-8D5D-82C3AAF9D3FB}" type="presOf" srcId="{C5E1FE70-79CD-4634-8A14-29FB4F26F48D}" destId="{49D95632-1826-41A1-AA8B-0A7B76227B39}" srcOrd="0" destOrd="0" presId="urn:microsoft.com/office/officeart/2008/layout/HorizontalMultiLevelHierarchy"/>
    <dgm:cxn modelId="{A7CE8835-683B-46E2-A251-1142409E8AB1}" type="presOf" srcId="{ACEF00AF-948E-4B37-8A33-7E6178BB124A}" destId="{0BB1569D-D70F-42B8-AA8C-7723E2C5F837}" srcOrd="0" destOrd="0" presId="urn:microsoft.com/office/officeart/2008/layout/HorizontalMultiLevelHierarchy"/>
    <dgm:cxn modelId="{A079A466-38C6-4A46-95A6-BC2198066E12}" type="presOf" srcId="{B794FEAA-3FE3-42FC-A8AB-9B5E4CBC90CB}" destId="{A0E5B139-4627-40A4-BCD2-E63C5901743D}" srcOrd="0" destOrd="0" presId="urn:microsoft.com/office/officeart/2008/layout/HorizontalMultiLevelHierarchy"/>
    <dgm:cxn modelId="{CB215A11-6EFE-412A-AB47-31C27D1FF484}" srcId="{CFD76651-AB24-4E1A-9125-5DD5400E8D16}" destId="{2505DD7C-8D4D-49F3-976C-791765EA37EF}" srcOrd="5" destOrd="0" parTransId="{97287625-8208-46A3-AEA9-BC9E37519F05}" sibTransId="{5F65DD63-66BB-4D4C-B34D-42EC275DC2C0}"/>
    <dgm:cxn modelId="{72130D7D-DED5-4B75-B3E0-6AC023FCFDC1}" type="presOf" srcId="{D0EA3D7E-E703-4A7F-9693-67B59BF48E58}" destId="{8D46C598-C389-4643-9014-99B4889CA28A}" srcOrd="0" destOrd="0" presId="urn:microsoft.com/office/officeart/2008/layout/HorizontalMultiLevelHierarchy"/>
    <dgm:cxn modelId="{C0A1FA20-488F-4C46-BACE-670403CDF61F}" type="presOf" srcId="{6CE1064D-2671-41A3-B11A-2914F537D54B}" destId="{57A2DCC7-15D7-463F-9BF5-E69FCCCF36DF}" srcOrd="0" destOrd="0" presId="urn:microsoft.com/office/officeart/2008/layout/HorizontalMultiLevelHierarchy"/>
    <dgm:cxn modelId="{028BBDD8-2D7D-475F-89E1-B4C711259C0C}" type="presOf" srcId="{1A0324A0-10CF-4947-ADD0-4A18C0A7FF9E}" destId="{85343CB1-68B6-4139-9189-5F38D1ADCC9B}" srcOrd="1" destOrd="0" presId="urn:microsoft.com/office/officeart/2008/layout/HorizontalMultiLevelHierarchy"/>
    <dgm:cxn modelId="{BF609916-3210-4D83-BB5C-7BB544D5BA33}" type="presOf" srcId="{1A0324A0-10CF-4947-ADD0-4A18C0A7FF9E}" destId="{DEE1F04C-7AF8-43DA-A760-02EC402031DB}" srcOrd="0" destOrd="0" presId="urn:microsoft.com/office/officeart/2008/layout/HorizontalMultiLevelHierarchy"/>
    <dgm:cxn modelId="{9148E7C1-F686-4367-9971-8A9D6FA3CFA4}" type="presOf" srcId="{D0EA3D7E-E703-4A7F-9693-67B59BF48E58}" destId="{7FD27451-DC81-4038-95E8-F740B39CDDD9}" srcOrd="1" destOrd="0" presId="urn:microsoft.com/office/officeart/2008/layout/HorizontalMultiLevelHierarchy"/>
    <dgm:cxn modelId="{5663C44C-3B4C-4725-BBAC-5C151BC6D07E}" srcId="{CFD76651-AB24-4E1A-9125-5DD5400E8D16}" destId="{63D3CBFB-B76A-4377-B4A3-BB57C410E2CF}" srcOrd="3" destOrd="0" parTransId="{DFD84EEE-A3C9-4CF7-B6F6-82A211C55401}" sibTransId="{EBE413E6-17F0-4AFF-8391-23C270CB7551}"/>
    <dgm:cxn modelId="{ABA1A590-32A5-4C3E-8F71-A49889D1B4F5}" type="presOf" srcId="{ACEF00AF-948E-4B37-8A33-7E6178BB124A}" destId="{54EF5B9D-D5C8-4620-B099-D1EF367E6293}" srcOrd="1" destOrd="0" presId="urn:microsoft.com/office/officeart/2008/layout/HorizontalMultiLevelHierarchy"/>
    <dgm:cxn modelId="{FAA6D3AC-3BF6-4A81-A011-5B413649AFE1}" srcId="{CFD76651-AB24-4E1A-9125-5DD5400E8D16}" destId="{17BEE6CC-200F-4E28-A297-8591D8312F92}" srcOrd="1" destOrd="0" parTransId="{D0EA3D7E-E703-4A7F-9693-67B59BF48E58}" sibTransId="{787E2091-0BC0-48F7-8958-7CEA5BED4BBC}"/>
    <dgm:cxn modelId="{CA23EF4A-B718-4091-A2A1-71E5FA6BA423}" type="presOf" srcId="{C5E1FE70-79CD-4634-8A14-29FB4F26F48D}" destId="{A935717F-6888-45BD-9F57-F67CB184CA27}" srcOrd="1" destOrd="0" presId="urn:microsoft.com/office/officeart/2008/layout/HorizontalMultiLevelHierarchy"/>
    <dgm:cxn modelId="{F5D42748-9DEE-4807-81D4-249FE544AE11}" srcId="{CFD76651-AB24-4E1A-9125-5DD5400E8D16}" destId="{6CE1064D-2671-41A3-B11A-2914F537D54B}" srcOrd="8" destOrd="0" parTransId="{D45DC182-24D7-4120-9EA7-063AA923F0F6}" sibTransId="{FA83006A-3F29-4467-843E-0CB27A95BC9C}"/>
    <dgm:cxn modelId="{578ABE6F-0D5B-4939-8A8D-A1A44322394C}" type="presOf" srcId="{3AC27C3B-114E-4C71-AF66-4C3DC468475F}" destId="{43524901-72A0-49CE-BD5B-B1EA4469F47F}" srcOrd="0" destOrd="0" presId="urn:microsoft.com/office/officeart/2008/layout/HorizontalMultiLevelHierarchy"/>
    <dgm:cxn modelId="{63748D2C-7B8B-42B1-8B9F-B2C640C21459}" type="presOf" srcId="{D45DC182-24D7-4120-9EA7-063AA923F0F6}" destId="{A1CA3AF9-4079-48F0-B85C-3DFA139F86F8}" srcOrd="0" destOrd="0" presId="urn:microsoft.com/office/officeart/2008/layout/HorizontalMultiLevelHierarchy"/>
    <dgm:cxn modelId="{49DAC14F-2C02-4B13-9C4E-5CCB1436BBD6}" srcId="{CFD76651-AB24-4E1A-9125-5DD5400E8D16}" destId="{A524E5A4-B879-4F71-844D-DC472C9E0331}" srcOrd="4" destOrd="0" parTransId="{3AC27C3B-114E-4C71-AF66-4C3DC468475F}" sibTransId="{00BC5C19-84D7-485E-81E0-056065A789D3}"/>
    <dgm:cxn modelId="{323E94EF-B276-42E2-9362-B29E4F56F69E}" type="presOf" srcId="{DF86BCC2-0184-47E0-9F41-4CB00A52DFDE}" destId="{5B0FC7B5-8793-425E-A23A-11D13FCD0BFC}" srcOrd="0" destOrd="0" presId="urn:microsoft.com/office/officeart/2008/layout/HorizontalMultiLevelHierarchy"/>
    <dgm:cxn modelId="{9A9FDEDB-1466-4497-8BBC-15CC16FA2ED2}" type="presOf" srcId="{17BEE6CC-200F-4E28-A297-8591D8312F92}" destId="{95F0C981-4CAD-4B5A-96B1-B475953E791E}" srcOrd="0" destOrd="0" presId="urn:microsoft.com/office/officeart/2008/layout/HorizontalMultiLevelHierarchy"/>
    <dgm:cxn modelId="{9FE27D15-FA3F-4E76-9759-5488F855B84D}" type="presOf" srcId="{216AF14D-2217-4FD8-863E-DA03BB6D1F47}" destId="{9FCD62DE-0C2B-4507-ACAC-C78E1AFC52BA}" srcOrd="0" destOrd="0" presId="urn:microsoft.com/office/officeart/2008/layout/HorizontalMultiLevelHierarchy"/>
    <dgm:cxn modelId="{605E46AD-9495-4C9E-8A32-88508CFDC622}" type="presOf" srcId="{EA801DC2-B5EA-4655-8AB5-124B0588D609}" destId="{512CA17F-E12D-4CB0-8CC5-1A9498210369}" srcOrd="0" destOrd="0" presId="urn:microsoft.com/office/officeart/2008/layout/HorizontalMultiLevelHierarchy"/>
    <dgm:cxn modelId="{2A0F225C-4336-48C5-9263-56B15F8531E0}" type="presOf" srcId="{97287625-8208-46A3-AEA9-BC9E37519F05}" destId="{D33D91F1-04CA-49C5-98E2-57443F0E25DD}" srcOrd="1" destOrd="0" presId="urn:microsoft.com/office/officeart/2008/layout/HorizontalMultiLevelHierarchy"/>
    <dgm:cxn modelId="{502FEB49-D0FF-4E5B-BB84-2BC2350FE188}" type="presOf" srcId="{2505DD7C-8D4D-49F3-976C-791765EA37EF}" destId="{288B1259-B9AE-4A15-9736-F1052C5256B4}" srcOrd="0" destOrd="0" presId="urn:microsoft.com/office/officeart/2008/layout/HorizontalMultiLevelHierarchy"/>
    <dgm:cxn modelId="{DD47E192-DF10-42B8-8680-81551E32F8A4}" type="presOf" srcId="{436C9FE7-FA40-4210-8685-15422BBC2250}" destId="{C9D5FAB2-D50A-4169-92D9-B0DFD39D3BC5}" srcOrd="1" destOrd="0" presId="urn:microsoft.com/office/officeart/2008/layout/HorizontalMultiLevelHierarchy"/>
    <dgm:cxn modelId="{D4F644AB-7ED1-4E1F-96EB-7AFBD8085A76}" srcId="{216AF14D-2217-4FD8-863E-DA03BB6D1F47}" destId="{CFD76651-AB24-4E1A-9125-5DD5400E8D16}" srcOrd="0" destOrd="0" parTransId="{4988DE10-0DDE-4CF3-98AE-61492AE1BFC2}" sibTransId="{BF3FE18F-390D-43D4-9B6D-2A5EC8DFDF42}"/>
    <dgm:cxn modelId="{CA0452BB-0019-4940-8865-ECD3749F96BD}" type="presOf" srcId="{97287625-8208-46A3-AEA9-BC9E37519F05}" destId="{7353F7B9-2194-49D0-B9CD-A5F269C3C766}" srcOrd="0" destOrd="0" presId="urn:microsoft.com/office/officeart/2008/layout/HorizontalMultiLevelHierarchy"/>
    <dgm:cxn modelId="{C997FEFB-822F-4EC8-B307-9010FC4361EE}" type="presOf" srcId="{CFD76651-AB24-4E1A-9125-5DD5400E8D16}" destId="{812BD114-5326-4812-A52F-DEA0DD380FB0}" srcOrd="0" destOrd="0" presId="urn:microsoft.com/office/officeart/2008/layout/HorizontalMultiLevelHierarchy"/>
    <dgm:cxn modelId="{970FF8EE-F8D1-4588-BADC-FFABB0E5D544}" srcId="{CFD76651-AB24-4E1A-9125-5DD5400E8D16}" destId="{DF86BCC2-0184-47E0-9F41-4CB00A52DFDE}" srcOrd="0" destOrd="0" parTransId="{C5E1FE70-79CD-4634-8A14-29FB4F26F48D}" sibTransId="{9745364F-D4B0-4202-B967-432B889D8A15}"/>
    <dgm:cxn modelId="{76E49F66-1BFF-48FD-A534-4616847BF794}" type="presOf" srcId="{436C9FE7-FA40-4210-8685-15422BBC2250}" destId="{7FDBCC51-A5E9-44DE-8684-C1C739555AE0}" srcOrd="0" destOrd="0" presId="urn:microsoft.com/office/officeart/2008/layout/HorizontalMultiLevelHierarchy"/>
    <dgm:cxn modelId="{A845C51D-7863-40A0-9A62-E83408A20ED5}" srcId="{CFD76651-AB24-4E1A-9125-5DD5400E8D16}" destId="{EA801DC2-B5EA-4655-8AB5-124B0588D609}" srcOrd="7" destOrd="0" parTransId="{ACEF00AF-948E-4B37-8A33-7E6178BB124A}" sibTransId="{810CDC90-D793-476C-9A19-3923D72548F0}"/>
    <dgm:cxn modelId="{F5B625E2-A1C8-468B-AFD5-8F5F49A72E89}" type="presOf" srcId="{A524E5A4-B879-4F71-844D-DC472C9E0331}" destId="{1E7E4D6C-FAE1-4667-B6AD-3E361956870B}" srcOrd="0" destOrd="0" presId="urn:microsoft.com/office/officeart/2008/layout/HorizontalMultiLevelHierarchy"/>
    <dgm:cxn modelId="{CC268BDC-FB8F-43E0-9E31-27EE9C4AA0C9}" type="presOf" srcId="{D45DC182-24D7-4120-9EA7-063AA923F0F6}" destId="{1CBD5DE1-4BEA-4775-9354-FE6287F61C78}" srcOrd="1" destOrd="0" presId="urn:microsoft.com/office/officeart/2008/layout/HorizontalMultiLevelHierarchy"/>
    <dgm:cxn modelId="{65D7FC47-039D-4E3B-AA88-70A482B52C26}" type="presOf" srcId="{3AC27C3B-114E-4C71-AF66-4C3DC468475F}" destId="{E25958EE-7A6E-46A1-8588-1A262A4C1F9C}" srcOrd="1" destOrd="0" presId="urn:microsoft.com/office/officeart/2008/layout/HorizontalMultiLevelHierarchy"/>
    <dgm:cxn modelId="{87040C74-16AA-4016-B7C3-BF937C561DCF}" srcId="{CFD76651-AB24-4E1A-9125-5DD5400E8D16}" destId="{B794FEAA-3FE3-42FC-A8AB-9B5E4CBC90CB}" srcOrd="2" destOrd="0" parTransId="{1A0324A0-10CF-4947-ADD0-4A18C0A7FF9E}" sibTransId="{44ECF204-499C-4B0B-84D1-A61CC526CFC8}"/>
    <dgm:cxn modelId="{BD2DE515-082E-41F0-8384-394048578BDC}" type="presParOf" srcId="{9FCD62DE-0C2B-4507-ACAC-C78E1AFC52BA}" destId="{2B5A21FC-753E-4C8D-98A0-A28528AD8926}" srcOrd="0" destOrd="0" presId="urn:microsoft.com/office/officeart/2008/layout/HorizontalMultiLevelHierarchy"/>
    <dgm:cxn modelId="{E83DD8C9-56B2-4510-8AF8-56CB65AE553E}" type="presParOf" srcId="{2B5A21FC-753E-4C8D-98A0-A28528AD8926}" destId="{812BD114-5326-4812-A52F-DEA0DD380FB0}" srcOrd="0" destOrd="0" presId="urn:microsoft.com/office/officeart/2008/layout/HorizontalMultiLevelHierarchy"/>
    <dgm:cxn modelId="{F86B9923-3576-42D7-A806-1B6BEBC3AAA8}" type="presParOf" srcId="{2B5A21FC-753E-4C8D-98A0-A28528AD8926}" destId="{EC9B3FC6-7731-4549-A62B-D2E73FF2A634}" srcOrd="1" destOrd="0" presId="urn:microsoft.com/office/officeart/2008/layout/HorizontalMultiLevelHierarchy"/>
    <dgm:cxn modelId="{ED45AD7E-BE61-4C73-A6D7-BF1EBEB60FA6}" type="presParOf" srcId="{EC9B3FC6-7731-4549-A62B-D2E73FF2A634}" destId="{49D95632-1826-41A1-AA8B-0A7B76227B39}" srcOrd="0" destOrd="0" presId="urn:microsoft.com/office/officeart/2008/layout/HorizontalMultiLevelHierarchy"/>
    <dgm:cxn modelId="{80CCBC3E-6C0E-40BF-9E6A-519957656111}" type="presParOf" srcId="{49D95632-1826-41A1-AA8B-0A7B76227B39}" destId="{A935717F-6888-45BD-9F57-F67CB184CA27}" srcOrd="0" destOrd="0" presId="urn:microsoft.com/office/officeart/2008/layout/HorizontalMultiLevelHierarchy"/>
    <dgm:cxn modelId="{4FE1F93B-A5BB-46B1-A132-0CBC1B9FBB87}" type="presParOf" srcId="{EC9B3FC6-7731-4549-A62B-D2E73FF2A634}" destId="{BB693EF1-9043-411D-995B-DBFF9A7BFF3E}" srcOrd="1" destOrd="0" presId="urn:microsoft.com/office/officeart/2008/layout/HorizontalMultiLevelHierarchy"/>
    <dgm:cxn modelId="{8B865DF5-0564-4F9E-B8C0-EC38FCC59F07}" type="presParOf" srcId="{BB693EF1-9043-411D-995B-DBFF9A7BFF3E}" destId="{5B0FC7B5-8793-425E-A23A-11D13FCD0BFC}" srcOrd="0" destOrd="0" presId="urn:microsoft.com/office/officeart/2008/layout/HorizontalMultiLevelHierarchy"/>
    <dgm:cxn modelId="{C7199E35-4EF4-49A6-B8F1-CCB0322C51E0}" type="presParOf" srcId="{BB693EF1-9043-411D-995B-DBFF9A7BFF3E}" destId="{C96B2945-0065-442C-9E7F-2B6A85CEA330}" srcOrd="1" destOrd="0" presId="urn:microsoft.com/office/officeart/2008/layout/HorizontalMultiLevelHierarchy"/>
    <dgm:cxn modelId="{246EDBEE-230D-4B13-B6E9-09574DC21410}" type="presParOf" srcId="{EC9B3FC6-7731-4549-A62B-D2E73FF2A634}" destId="{8D46C598-C389-4643-9014-99B4889CA28A}" srcOrd="2" destOrd="0" presId="urn:microsoft.com/office/officeart/2008/layout/HorizontalMultiLevelHierarchy"/>
    <dgm:cxn modelId="{9F034A03-34B1-4E03-8827-3D1CF1EDB97E}" type="presParOf" srcId="{8D46C598-C389-4643-9014-99B4889CA28A}" destId="{7FD27451-DC81-4038-95E8-F740B39CDDD9}" srcOrd="0" destOrd="0" presId="urn:microsoft.com/office/officeart/2008/layout/HorizontalMultiLevelHierarchy"/>
    <dgm:cxn modelId="{4BD2E7F6-2DBE-4102-9DEB-D822631D5AEC}" type="presParOf" srcId="{EC9B3FC6-7731-4549-A62B-D2E73FF2A634}" destId="{8C79F686-1339-462A-8BB5-5D64B8B8B671}" srcOrd="3" destOrd="0" presId="urn:microsoft.com/office/officeart/2008/layout/HorizontalMultiLevelHierarchy"/>
    <dgm:cxn modelId="{F6C98D53-EAC3-4148-BA50-7BCBB8F45A14}" type="presParOf" srcId="{8C79F686-1339-462A-8BB5-5D64B8B8B671}" destId="{95F0C981-4CAD-4B5A-96B1-B475953E791E}" srcOrd="0" destOrd="0" presId="urn:microsoft.com/office/officeart/2008/layout/HorizontalMultiLevelHierarchy"/>
    <dgm:cxn modelId="{8C88BE1E-3F26-46D8-A160-15E635C482D4}" type="presParOf" srcId="{8C79F686-1339-462A-8BB5-5D64B8B8B671}" destId="{5905AD65-046E-4128-B1E6-9B96715A64CC}" srcOrd="1" destOrd="0" presId="urn:microsoft.com/office/officeart/2008/layout/HorizontalMultiLevelHierarchy"/>
    <dgm:cxn modelId="{A69E16B3-B835-409E-9A90-F0EEE673A540}" type="presParOf" srcId="{EC9B3FC6-7731-4549-A62B-D2E73FF2A634}" destId="{DEE1F04C-7AF8-43DA-A760-02EC402031DB}" srcOrd="4" destOrd="0" presId="urn:microsoft.com/office/officeart/2008/layout/HorizontalMultiLevelHierarchy"/>
    <dgm:cxn modelId="{51F824EE-4937-4C09-85ED-F4D03E168618}" type="presParOf" srcId="{DEE1F04C-7AF8-43DA-A760-02EC402031DB}" destId="{85343CB1-68B6-4139-9189-5F38D1ADCC9B}" srcOrd="0" destOrd="0" presId="urn:microsoft.com/office/officeart/2008/layout/HorizontalMultiLevelHierarchy"/>
    <dgm:cxn modelId="{91BE69EF-DCE9-40CD-ADAB-9414D1F6BF20}" type="presParOf" srcId="{EC9B3FC6-7731-4549-A62B-D2E73FF2A634}" destId="{4E69061C-5651-408D-8C2D-94723EE8D55F}" srcOrd="5" destOrd="0" presId="urn:microsoft.com/office/officeart/2008/layout/HorizontalMultiLevelHierarchy"/>
    <dgm:cxn modelId="{753D8E83-390F-49E1-99C8-420F453EDA14}" type="presParOf" srcId="{4E69061C-5651-408D-8C2D-94723EE8D55F}" destId="{A0E5B139-4627-40A4-BCD2-E63C5901743D}" srcOrd="0" destOrd="0" presId="urn:microsoft.com/office/officeart/2008/layout/HorizontalMultiLevelHierarchy"/>
    <dgm:cxn modelId="{7D93CD98-C24A-4461-8B8F-5CBA2DB78C7A}" type="presParOf" srcId="{4E69061C-5651-408D-8C2D-94723EE8D55F}" destId="{BEC962AD-49EB-4CE1-BD48-E424EC91F257}" srcOrd="1" destOrd="0" presId="urn:microsoft.com/office/officeart/2008/layout/HorizontalMultiLevelHierarchy"/>
    <dgm:cxn modelId="{AB8192B0-0015-41CE-91DA-D17939A95ECE}" type="presParOf" srcId="{EC9B3FC6-7731-4549-A62B-D2E73FF2A634}" destId="{D844EAF4-D4B1-472A-B375-4807DA52F0A9}" srcOrd="6" destOrd="0" presId="urn:microsoft.com/office/officeart/2008/layout/HorizontalMultiLevelHierarchy"/>
    <dgm:cxn modelId="{FCFA4E29-6006-4E69-8850-60FB793870D7}" type="presParOf" srcId="{D844EAF4-D4B1-472A-B375-4807DA52F0A9}" destId="{C00F1BE2-B43E-4C1D-810F-CC87B43F2034}" srcOrd="0" destOrd="0" presId="urn:microsoft.com/office/officeart/2008/layout/HorizontalMultiLevelHierarchy"/>
    <dgm:cxn modelId="{029F9DCD-7C20-439A-9F54-63E073FD6ABF}" type="presParOf" srcId="{EC9B3FC6-7731-4549-A62B-D2E73FF2A634}" destId="{5524525E-91DE-4BB8-B803-868049304DF9}" srcOrd="7" destOrd="0" presId="urn:microsoft.com/office/officeart/2008/layout/HorizontalMultiLevelHierarchy"/>
    <dgm:cxn modelId="{48F43C2B-39ED-4585-8D18-3A81FCB27AA7}" type="presParOf" srcId="{5524525E-91DE-4BB8-B803-868049304DF9}" destId="{7A819E27-9A23-493C-AE49-E09F8B59B506}" srcOrd="0" destOrd="0" presId="urn:microsoft.com/office/officeart/2008/layout/HorizontalMultiLevelHierarchy"/>
    <dgm:cxn modelId="{D6EE40E6-5875-4B46-8EE5-F747384A8E1E}" type="presParOf" srcId="{5524525E-91DE-4BB8-B803-868049304DF9}" destId="{FD147862-B6D5-45E8-A497-46B867A9B6C3}" srcOrd="1" destOrd="0" presId="urn:microsoft.com/office/officeart/2008/layout/HorizontalMultiLevelHierarchy"/>
    <dgm:cxn modelId="{37334E91-5E71-4930-81E6-F94983C57FDC}" type="presParOf" srcId="{EC9B3FC6-7731-4549-A62B-D2E73FF2A634}" destId="{43524901-72A0-49CE-BD5B-B1EA4469F47F}" srcOrd="8" destOrd="0" presId="urn:microsoft.com/office/officeart/2008/layout/HorizontalMultiLevelHierarchy"/>
    <dgm:cxn modelId="{2FE5D6B7-FC05-494D-B32E-CF7F67778D87}" type="presParOf" srcId="{43524901-72A0-49CE-BD5B-B1EA4469F47F}" destId="{E25958EE-7A6E-46A1-8588-1A262A4C1F9C}" srcOrd="0" destOrd="0" presId="urn:microsoft.com/office/officeart/2008/layout/HorizontalMultiLevelHierarchy"/>
    <dgm:cxn modelId="{DAFCA342-4D74-48EF-AA46-9F92A27CEFA2}" type="presParOf" srcId="{EC9B3FC6-7731-4549-A62B-D2E73FF2A634}" destId="{A9EAC1FA-8A05-4D19-9A4B-7A4A7C42A5A0}" srcOrd="9" destOrd="0" presId="urn:microsoft.com/office/officeart/2008/layout/HorizontalMultiLevelHierarchy"/>
    <dgm:cxn modelId="{C0E259FF-4BDF-45C0-A45F-F3F237636BAD}" type="presParOf" srcId="{A9EAC1FA-8A05-4D19-9A4B-7A4A7C42A5A0}" destId="{1E7E4D6C-FAE1-4667-B6AD-3E361956870B}" srcOrd="0" destOrd="0" presId="urn:microsoft.com/office/officeart/2008/layout/HorizontalMultiLevelHierarchy"/>
    <dgm:cxn modelId="{EF28CABC-36C3-46AB-9A06-F1E92821DCF9}" type="presParOf" srcId="{A9EAC1FA-8A05-4D19-9A4B-7A4A7C42A5A0}" destId="{CD4B9BFA-4BE6-40F0-B900-5EAC7C2818CC}" srcOrd="1" destOrd="0" presId="urn:microsoft.com/office/officeart/2008/layout/HorizontalMultiLevelHierarchy"/>
    <dgm:cxn modelId="{6CD710EA-8058-49B0-B9D2-4C58C96605E4}" type="presParOf" srcId="{EC9B3FC6-7731-4549-A62B-D2E73FF2A634}" destId="{7353F7B9-2194-49D0-B9CD-A5F269C3C766}" srcOrd="10" destOrd="0" presId="urn:microsoft.com/office/officeart/2008/layout/HorizontalMultiLevelHierarchy"/>
    <dgm:cxn modelId="{C031C5CF-D3EC-4D04-A7B9-1B8E665E4F90}" type="presParOf" srcId="{7353F7B9-2194-49D0-B9CD-A5F269C3C766}" destId="{D33D91F1-04CA-49C5-98E2-57443F0E25DD}" srcOrd="0" destOrd="0" presId="urn:microsoft.com/office/officeart/2008/layout/HorizontalMultiLevelHierarchy"/>
    <dgm:cxn modelId="{BDF2C436-3C67-46EF-BC9B-A69D8C28AA62}" type="presParOf" srcId="{EC9B3FC6-7731-4549-A62B-D2E73FF2A634}" destId="{F10F0089-C226-4FD5-BB6B-8FF4302E54F2}" srcOrd="11" destOrd="0" presId="urn:microsoft.com/office/officeart/2008/layout/HorizontalMultiLevelHierarchy"/>
    <dgm:cxn modelId="{308D58D3-0731-4C14-BC95-5024CBDBA2E8}" type="presParOf" srcId="{F10F0089-C226-4FD5-BB6B-8FF4302E54F2}" destId="{288B1259-B9AE-4A15-9736-F1052C5256B4}" srcOrd="0" destOrd="0" presId="urn:microsoft.com/office/officeart/2008/layout/HorizontalMultiLevelHierarchy"/>
    <dgm:cxn modelId="{86C258D4-E421-4E80-944D-FF638D17D646}" type="presParOf" srcId="{F10F0089-C226-4FD5-BB6B-8FF4302E54F2}" destId="{843C3E08-68A5-4E59-8F2D-5DCA26BA2E38}" srcOrd="1" destOrd="0" presId="urn:microsoft.com/office/officeart/2008/layout/HorizontalMultiLevelHierarchy"/>
    <dgm:cxn modelId="{BA576DF8-ADB1-474D-9C6B-8330912BCDE5}" type="presParOf" srcId="{EC9B3FC6-7731-4549-A62B-D2E73FF2A634}" destId="{7FDBCC51-A5E9-44DE-8684-C1C739555AE0}" srcOrd="12" destOrd="0" presId="urn:microsoft.com/office/officeart/2008/layout/HorizontalMultiLevelHierarchy"/>
    <dgm:cxn modelId="{2DF7A898-35F1-46B9-873E-7EEEFB1704D0}" type="presParOf" srcId="{7FDBCC51-A5E9-44DE-8684-C1C739555AE0}" destId="{C9D5FAB2-D50A-4169-92D9-B0DFD39D3BC5}" srcOrd="0" destOrd="0" presId="urn:microsoft.com/office/officeart/2008/layout/HorizontalMultiLevelHierarchy"/>
    <dgm:cxn modelId="{5A4CBBF6-C399-44C3-AD11-40B875B177A4}" type="presParOf" srcId="{EC9B3FC6-7731-4549-A62B-D2E73FF2A634}" destId="{5DAEB4B4-9B9B-4599-B530-371A0785AC7A}" srcOrd="13" destOrd="0" presId="urn:microsoft.com/office/officeart/2008/layout/HorizontalMultiLevelHierarchy"/>
    <dgm:cxn modelId="{35C0F828-80FC-4C91-A2C1-12CEDCA9489E}" type="presParOf" srcId="{5DAEB4B4-9B9B-4599-B530-371A0785AC7A}" destId="{B0659536-15C5-4AE7-BBB2-2818825822DD}" srcOrd="0" destOrd="0" presId="urn:microsoft.com/office/officeart/2008/layout/HorizontalMultiLevelHierarchy"/>
    <dgm:cxn modelId="{F4D70303-D3C5-445B-AAC7-5EEDC05506CE}" type="presParOf" srcId="{5DAEB4B4-9B9B-4599-B530-371A0785AC7A}" destId="{76E01FE7-1612-4D5F-819E-D6368775C2D3}" srcOrd="1" destOrd="0" presId="urn:microsoft.com/office/officeart/2008/layout/HorizontalMultiLevelHierarchy"/>
    <dgm:cxn modelId="{947C1F31-9F1F-4322-91A5-7A813B042FD6}" type="presParOf" srcId="{EC9B3FC6-7731-4549-A62B-D2E73FF2A634}" destId="{0BB1569D-D70F-42B8-AA8C-7723E2C5F837}" srcOrd="14" destOrd="0" presId="urn:microsoft.com/office/officeart/2008/layout/HorizontalMultiLevelHierarchy"/>
    <dgm:cxn modelId="{742D1515-BA0F-4246-AA8E-CC94668795C1}" type="presParOf" srcId="{0BB1569D-D70F-42B8-AA8C-7723E2C5F837}" destId="{54EF5B9D-D5C8-4620-B099-D1EF367E6293}" srcOrd="0" destOrd="0" presId="urn:microsoft.com/office/officeart/2008/layout/HorizontalMultiLevelHierarchy"/>
    <dgm:cxn modelId="{275DE732-2049-4BDC-B0AF-20663561A3F9}" type="presParOf" srcId="{EC9B3FC6-7731-4549-A62B-D2E73FF2A634}" destId="{82D63ADF-DAE7-44A1-AB1A-389E61ACE7D6}" srcOrd="15" destOrd="0" presId="urn:microsoft.com/office/officeart/2008/layout/HorizontalMultiLevelHierarchy"/>
    <dgm:cxn modelId="{DC9CF319-6767-4061-AA7B-DB5730547139}" type="presParOf" srcId="{82D63ADF-DAE7-44A1-AB1A-389E61ACE7D6}" destId="{512CA17F-E12D-4CB0-8CC5-1A9498210369}" srcOrd="0" destOrd="0" presId="urn:microsoft.com/office/officeart/2008/layout/HorizontalMultiLevelHierarchy"/>
    <dgm:cxn modelId="{F666A032-9B2D-4CE4-9628-1CA83AF09ADE}" type="presParOf" srcId="{82D63ADF-DAE7-44A1-AB1A-389E61ACE7D6}" destId="{161272C3-CF58-4C2F-8FF6-AFFF4F658087}" srcOrd="1" destOrd="0" presId="urn:microsoft.com/office/officeart/2008/layout/HorizontalMultiLevelHierarchy"/>
    <dgm:cxn modelId="{9A196BD6-7F62-40BF-8826-BCC32D0CD8ED}" type="presParOf" srcId="{EC9B3FC6-7731-4549-A62B-D2E73FF2A634}" destId="{A1CA3AF9-4079-48F0-B85C-3DFA139F86F8}" srcOrd="16" destOrd="0" presId="urn:microsoft.com/office/officeart/2008/layout/HorizontalMultiLevelHierarchy"/>
    <dgm:cxn modelId="{C05DD8AD-A602-4C46-8859-9C536A6BE044}" type="presParOf" srcId="{A1CA3AF9-4079-48F0-B85C-3DFA139F86F8}" destId="{1CBD5DE1-4BEA-4775-9354-FE6287F61C78}" srcOrd="0" destOrd="0" presId="urn:microsoft.com/office/officeart/2008/layout/HorizontalMultiLevelHierarchy"/>
    <dgm:cxn modelId="{54981F83-4540-46B5-A705-76B6ED1566ED}" type="presParOf" srcId="{EC9B3FC6-7731-4549-A62B-D2E73FF2A634}" destId="{D31E8925-38A9-4BA8-A15F-07D353D920D4}" srcOrd="17" destOrd="0" presId="urn:microsoft.com/office/officeart/2008/layout/HorizontalMultiLevelHierarchy"/>
    <dgm:cxn modelId="{C72884E8-A3D2-40CB-A14B-4AFE9E301E61}" type="presParOf" srcId="{D31E8925-38A9-4BA8-A15F-07D353D920D4}" destId="{57A2DCC7-15D7-463F-9BF5-E69FCCCF36DF}" srcOrd="0" destOrd="0" presId="urn:microsoft.com/office/officeart/2008/layout/HorizontalMultiLevelHierarchy"/>
    <dgm:cxn modelId="{61A60CA4-7686-4510-8C04-047664BABFC3}" type="presParOf" srcId="{D31E8925-38A9-4BA8-A15F-07D353D920D4}" destId="{E81F17C8-6210-4D70-A168-0EDE574C4D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9B237D-4076-4455-A069-64639B49259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BEB877-EBE7-4D09-B838-733A9287AC1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English Lab</a:t>
          </a:r>
          <a:endParaRPr lang="en-GB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4A1B838-60B2-4094-A2E8-CDB656AA9F72}" type="parTrans" cxnId="{2E3F20E4-A2DB-46B7-A14B-CD7EF2E76D1E}">
      <dgm:prSet/>
      <dgm:spPr/>
      <dgm:t>
        <a:bodyPr/>
        <a:lstStyle/>
        <a:p>
          <a:endParaRPr lang="en-GB"/>
        </a:p>
      </dgm:t>
    </dgm:pt>
    <dgm:pt modelId="{845753CC-C489-4A15-BD1E-56D85FDBFE7D}" type="sibTrans" cxnId="{2E3F20E4-A2DB-46B7-A14B-CD7EF2E76D1E}">
      <dgm:prSet/>
      <dgm:spPr/>
      <dgm:t>
        <a:bodyPr/>
        <a:lstStyle/>
        <a:p>
          <a:endParaRPr lang="en-GB"/>
        </a:p>
      </dgm:t>
    </dgm:pt>
    <dgm:pt modelId="{0E190066-B23F-4025-856F-59AE3CC71617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Communication Skills</a:t>
          </a:r>
          <a:endParaRPr lang="en-GB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4BB1C44-4AC1-4F6D-9A33-82270ED9D9B8}" type="parTrans" cxnId="{F7385612-8BF8-45AB-93B8-8DF073C8EBD8}">
      <dgm:prSet/>
      <dgm:spPr/>
      <dgm:t>
        <a:bodyPr/>
        <a:lstStyle/>
        <a:p>
          <a:endParaRPr lang="en-GB"/>
        </a:p>
      </dgm:t>
    </dgm:pt>
    <dgm:pt modelId="{132E1206-F6A4-4A13-B3D3-FD785C1F5876}" type="sibTrans" cxnId="{F7385612-8BF8-45AB-93B8-8DF073C8EBD8}">
      <dgm:prSet/>
      <dgm:spPr/>
      <dgm:t>
        <a:bodyPr/>
        <a:lstStyle/>
        <a:p>
          <a:endParaRPr lang="en-GB"/>
        </a:p>
      </dgm:t>
    </dgm:pt>
    <dgm:pt modelId="{4D4D8CE8-1D73-4243-8E7B-CF3386F183E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Listening Skills </a:t>
          </a:r>
          <a:endParaRPr lang="en-US" b="1" cap="none" spc="0" dirty="0" smtClean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C2466EC-0742-4988-8178-37EAAA913362}" type="parTrans" cxnId="{529C9259-0755-4814-9DEF-E05B0AB98CE9}">
      <dgm:prSet/>
      <dgm:spPr/>
      <dgm:t>
        <a:bodyPr/>
        <a:lstStyle/>
        <a:p>
          <a:endParaRPr lang="en-GB"/>
        </a:p>
      </dgm:t>
    </dgm:pt>
    <dgm:pt modelId="{51173A61-CE80-44B1-831B-CAF18ABD619E}" type="sibTrans" cxnId="{529C9259-0755-4814-9DEF-E05B0AB98CE9}">
      <dgm:prSet/>
      <dgm:spPr/>
      <dgm:t>
        <a:bodyPr/>
        <a:lstStyle/>
        <a:p>
          <a:endParaRPr lang="en-GB"/>
        </a:p>
      </dgm:t>
    </dgm:pt>
    <dgm:pt modelId="{F917C6C3-DE12-4A5C-8FB9-87BC999F919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Vocabulary module </a:t>
          </a:r>
          <a:endParaRPr lang="en-IN" b="1" cap="none" spc="0" dirty="0" smtClean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02AE39E-CA54-42C2-83FC-24ECB21FF358}" type="parTrans" cxnId="{2262B7A7-7E0D-429B-8DE7-C6E54BFF2DB2}">
      <dgm:prSet/>
      <dgm:spPr/>
      <dgm:t>
        <a:bodyPr/>
        <a:lstStyle/>
        <a:p>
          <a:endParaRPr lang="en-GB"/>
        </a:p>
      </dgm:t>
    </dgm:pt>
    <dgm:pt modelId="{5811BFD5-C29A-4341-B798-BCE4AAEF6115}" type="sibTrans" cxnId="{2262B7A7-7E0D-429B-8DE7-C6E54BFF2DB2}">
      <dgm:prSet/>
      <dgm:spPr/>
      <dgm:t>
        <a:bodyPr/>
        <a:lstStyle/>
        <a:p>
          <a:endParaRPr lang="en-GB"/>
        </a:p>
      </dgm:t>
    </dgm:pt>
    <dgm:pt modelId="{D1B56262-DFF2-4D20-92CB-7C7A9F9648B7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Phonetics </a:t>
          </a:r>
          <a:endParaRPr lang="en-US" b="1" cap="none" spc="0" dirty="0" smtClean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6496E06-8E01-4A09-9D9A-70717DDFA98F}" type="parTrans" cxnId="{0A66C25E-1C7C-4448-A112-36329C2F5BD9}">
      <dgm:prSet/>
      <dgm:spPr/>
      <dgm:t>
        <a:bodyPr/>
        <a:lstStyle/>
        <a:p>
          <a:endParaRPr lang="en-GB"/>
        </a:p>
      </dgm:t>
    </dgm:pt>
    <dgm:pt modelId="{D1D58354-4342-49B5-B901-2890408EF93B}" type="sibTrans" cxnId="{0A66C25E-1C7C-4448-A112-36329C2F5BD9}">
      <dgm:prSet/>
      <dgm:spPr/>
      <dgm:t>
        <a:bodyPr/>
        <a:lstStyle/>
        <a:p>
          <a:endParaRPr lang="en-GB"/>
        </a:p>
      </dgm:t>
    </dgm:pt>
    <dgm:pt modelId="{4856243F-E5D4-4732-B6CF-F3F2A51FC03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Conversations</a:t>
          </a:r>
          <a:endParaRPr lang="en-IN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D36033D-4744-42C7-AE98-24653D0FA427}" type="parTrans" cxnId="{06085D12-C65D-4243-B28B-8935A69BFBCF}">
      <dgm:prSet/>
      <dgm:spPr/>
      <dgm:t>
        <a:bodyPr/>
        <a:lstStyle/>
        <a:p>
          <a:endParaRPr lang="en-GB"/>
        </a:p>
      </dgm:t>
    </dgm:pt>
    <dgm:pt modelId="{6DEC3DFC-FC6A-4454-8BF7-B69CE06BAEE8}" type="sibTrans" cxnId="{06085D12-C65D-4243-B28B-8935A69BFBCF}">
      <dgm:prSet/>
      <dgm:spPr/>
      <dgm:t>
        <a:bodyPr/>
        <a:lstStyle/>
        <a:p>
          <a:endParaRPr lang="en-GB"/>
        </a:p>
      </dgm:t>
    </dgm:pt>
    <dgm:pt modelId="{58BF97F4-3DBF-4A89-B791-45340D52E009}" type="pres">
      <dgm:prSet presAssocID="{DD9B237D-4076-4455-A069-64639B4925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2114D31-08D9-4884-9045-F13590EBCDBC}" type="pres">
      <dgm:prSet presAssocID="{A8BEB877-EBE7-4D09-B838-733A9287AC17}" presName="singleCycle" presStyleCnt="0"/>
      <dgm:spPr/>
    </dgm:pt>
    <dgm:pt modelId="{FF379D9E-507C-4AF6-8741-F737A2F02B30}" type="pres">
      <dgm:prSet presAssocID="{A8BEB877-EBE7-4D09-B838-733A9287AC17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9C0FF1A5-249E-4F01-993C-A347207AE1E0}" type="pres">
      <dgm:prSet presAssocID="{B4BB1C44-4AC1-4F6D-9A33-82270ED9D9B8}" presName="Name56" presStyleLbl="parChTrans1D2" presStyleIdx="0" presStyleCnt="5"/>
      <dgm:spPr/>
      <dgm:t>
        <a:bodyPr/>
        <a:lstStyle/>
        <a:p>
          <a:endParaRPr lang="en-GB"/>
        </a:p>
      </dgm:t>
    </dgm:pt>
    <dgm:pt modelId="{F733EB25-64DC-4084-B174-BDD630CB7758}" type="pres">
      <dgm:prSet presAssocID="{0E190066-B23F-4025-856F-59AE3CC71617}" presName="text0" presStyleLbl="node1" presStyleIdx="1" presStyleCnt="6" custScaleX="216431" custScaleY="9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C58038-9E98-43F1-A6EA-D609B66137F8}" type="pres">
      <dgm:prSet presAssocID="{0C2466EC-0742-4988-8178-37EAAA913362}" presName="Name56" presStyleLbl="parChTrans1D2" presStyleIdx="1" presStyleCnt="5"/>
      <dgm:spPr/>
      <dgm:t>
        <a:bodyPr/>
        <a:lstStyle/>
        <a:p>
          <a:endParaRPr lang="en-GB"/>
        </a:p>
      </dgm:t>
    </dgm:pt>
    <dgm:pt modelId="{6A4FEDE9-6C20-4EC8-B6EA-7A38DA6AF90A}" type="pres">
      <dgm:prSet presAssocID="{4D4D8CE8-1D73-4243-8E7B-CF3386F183E2}" presName="text0" presStyleLbl="node1" presStyleIdx="2" presStyleCnt="6" custScaleX="216431" custScaleY="9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303A43-D7A7-4E4D-83C7-64C7051D06CF}" type="pres">
      <dgm:prSet presAssocID="{302AE39E-CA54-42C2-83FC-24ECB21FF358}" presName="Name56" presStyleLbl="parChTrans1D2" presStyleIdx="2" presStyleCnt="5"/>
      <dgm:spPr/>
      <dgm:t>
        <a:bodyPr/>
        <a:lstStyle/>
        <a:p>
          <a:endParaRPr lang="en-GB"/>
        </a:p>
      </dgm:t>
    </dgm:pt>
    <dgm:pt modelId="{CA0531B1-8197-428B-94EF-98C3484F9ED3}" type="pres">
      <dgm:prSet presAssocID="{F917C6C3-DE12-4A5C-8FB9-87BC999F9195}" presName="text0" presStyleLbl="node1" presStyleIdx="3" presStyleCnt="6" custScaleX="216431" custScaleY="9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F754C-6D20-4CAA-9726-4790F9B8E972}" type="pres">
      <dgm:prSet presAssocID="{36496E06-8E01-4A09-9D9A-70717DDFA98F}" presName="Name56" presStyleLbl="parChTrans1D2" presStyleIdx="3" presStyleCnt="5"/>
      <dgm:spPr/>
      <dgm:t>
        <a:bodyPr/>
        <a:lstStyle/>
        <a:p>
          <a:endParaRPr lang="en-GB"/>
        </a:p>
      </dgm:t>
    </dgm:pt>
    <dgm:pt modelId="{1DBCD2EA-B7CA-48F1-8137-DB2AB6360579}" type="pres">
      <dgm:prSet presAssocID="{D1B56262-DFF2-4D20-92CB-7C7A9F9648B7}" presName="text0" presStyleLbl="node1" presStyleIdx="4" presStyleCnt="6" custScaleX="216431" custScaleY="9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B0B73-4727-480D-9A23-765D48DEAAF0}" type="pres">
      <dgm:prSet presAssocID="{ED36033D-4744-42C7-AE98-24653D0FA427}" presName="Name56" presStyleLbl="parChTrans1D2" presStyleIdx="4" presStyleCnt="5"/>
      <dgm:spPr/>
      <dgm:t>
        <a:bodyPr/>
        <a:lstStyle/>
        <a:p>
          <a:endParaRPr lang="en-GB"/>
        </a:p>
      </dgm:t>
    </dgm:pt>
    <dgm:pt modelId="{65EBEE29-35A1-4146-B303-45E7577D7B0F}" type="pres">
      <dgm:prSet presAssocID="{4856243F-E5D4-4732-B6CF-F3F2A51FC03D}" presName="text0" presStyleLbl="node1" presStyleIdx="5" presStyleCnt="6" custScaleX="216431" custScaleY="9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62B7A7-7E0D-429B-8DE7-C6E54BFF2DB2}" srcId="{A8BEB877-EBE7-4D09-B838-733A9287AC17}" destId="{F917C6C3-DE12-4A5C-8FB9-87BC999F9195}" srcOrd="2" destOrd="0" parTransId="{302AE39E-CA54-42C2-83FC-24ECB21FF358}" sibTransId="{5811BFD5-C29A-4341-B798-BCE4AAEF6115}"/>
    <dgm:cxn modelId="{52B07DD9-A4DD-4B55-88D0-DE0E6099572A}" type="presOf" srcId="{A8BEB877-EBE7-4D09-B838-733A9287AC17}" destId="{FF379D9E-507C-4AF6-8741-F737A2F02B30}" srcOrd="0" destOrd="0" presId="urn:microsoft.com/office/officeart/2008/layout/RadialCluster"/>
    <dgm:cxn modelId="{BDDB5112-A16C-4AFF-8859-A70FD4DD6E7A}" type="presOf" srcId="{0C2466EC-0742-4988-8178-37EAAA913362}" destId="{74C58038-9E98-43F1-A6EA-D609B66137F8}" srcOrd="0" destOrd="0" presId="urn:microsoft.com/office/officeart/2008/layout/RadialCluster"/>
    <dgm:cxn modelId="{78F65688-52E4-4264-B50D-AA406E90A457}" type="presOf" srcId="{ED36033D-4744-42C7-AE98-24653D0FA427}" destId="{088B0B73-4727-480D-9A23-765D48DEAAF0}" srcOrd="0" destOrd="0" presId="urn:microsoft.com/office/officeart/2008/layout/RadialCluster"/>
    <dgm:cxn modelId="{FD9CE2EE-57BE-456C-82AB-36333877A2EA}" type="presOf" srcId="{0E190066-B23F-4025-856F-59AE3CC71617}" destId="{F733EB25-64DC-4084-B174-BDD630CB7758}" srcOrd="0" destOrd="0" presId="urn:microsoft.com/office/officeart/2008/layout/RadialCluster"/>
    <dgm:cxn modelId="{529C9259-0755-4814-9DEF-E05B0AB98CE9}" srcId="{A8BEB877-EBE7-4D09-B838-733A9287AC17}" destId="{4D4D8CE8-1D73-4243-8E7B-CF3386F183E2}" srcOrd="1" destOrd="0" parTransId="{0C2466EC-0742-4988-8178-37EAAA913362}" sibTransId="{51173A61-CE80-44B1-831B-CAF18ABD619E}"/>
    <dgm:cxn modelId="{0A66C25E-1C7C-4448-A112-36329C2F5BD9}" srcId="{A8BEB877-EBE7-4D09-B838-733A9287AC17}" destId="{D1B56262-DFF2-4D20-92CB-7C7A9F9648B7}" srcOrd="3" destOrd="0" parTransId="{36496E06-8E01-4A09-9D9A-70717DDFA98F}" sibTransId="{D1D58354-4342-49B5-B901-2890408EF93B}"/>
    <dgm:cxn modelId="{F7385612-8BF8-45AB-93B8-8DF073C8EBD8}" srcId="{A8BEB877-EBE7-4D09-B838-733A9287AC17}" destId="{0E190066-B23F-4025-856F-59AE3CC71617}" srcOrd="0" destOrd="0" parTransId="{B4BB1C44-4AC1-4F6D-9A33-82270ED9D9B8}" sibTransId="{132E1206-F6A4-4A13-B3D3-FD785C1F5876}"/>
    <dgm:cxn modelId="{430A4FBF-61CD-49AC-828E-8423AB7E91A5}" type="presOf" srcId="{D1B56262-DFF2-4D20-92CB-7C7A9F9648B7}" destId="{1DBCD2EA-B7CA-48F1-8137-DB2AB6360579}" srcOrd="0" destOrd="0" presId="urn:microsoft.com/office/officeart/2008/layout/RadialCluster"/>
    <dgm:cxn modelId="{A0E5F14E-B75F-4E94-80C9-50C53CF5ED63}" type="presOf" srcId="{F917C6C3-DE12-4A5C-8FB9-87BC999F9195}" destId="{CA0531B1-8197-428B-94EF-98C3484F9ED3}" srcOrd="0" destOrd="0" presId="urn:microsoft.com/office/officeart/2008/layout/RadialCluster"/>
    <dgm:cxn modelId="{0C187124-CDAD-4E0C-93B0-6302D0C62501}" type="presOf" srcId="{302AE39E-CA54-42C2-83FC-24ECB21FF358}" destId="{42303A43-D7A7-4E4D-83C7-64C7051D06CF}" srcOrd="0" destOrd="0" presId="urn:microsoft.com/office/officeart/2008/layout/RadialCluster"/>
    <dgm:cxn modelId="{1E5DBA72-8615-48F7-AD23-02A429AE6C80}" type="presOf" srcId="{DD9B237D-4076-4455-A069-64639B492596}" destId="{58BF97F4-3DBF-4A89-B791-45340D52E009}" srcOrd="0" destOrd="0" presId="urn:microsoft.com/office/officeart/2008/layout/RadialCluster"/>
    <dgm:cxn modelId="{1AB1DA97-0048-4962-931C-32F9EDE721E6}" type="presOf" srcId="{36496E06-8E01-4A09-9D9A-70717DDFA98F}" destId="{F76F754C-6D20-4CAA-9726-4790F9B8E972}" srcOrd="0" destOrd="0" presId="urn:microsoft.com/office/officeart/2008/layout/RadialCluster"/>
    <dgm:cxn modelId="{CB41E88D-5ECC-467C-B8F2-231DDB11DEF8}" type="presOf" srcId="{B4BB1C44-4AC1-4F6D-9A33-82270ED9D9B8}" destId="{9C0FF1A5-249E-4F01-993C-A347207AE1E0}" srcOrd="0" destOrd="0" presId="urn:microsoft.com/office/officeart/2008/layout/RadialCluster"/>
    <dgm:cxn modelId="{262E4BB8-A9D2-4335-818D-5B2D361D4520}" type="presOf" srcId="{4856243F-E5D4-4732-B6CF-F3F2A51FC03D}" destId="{65EBEE29-35A1-4146-B303-45E7577D7B0F}" srcOrd="0" destOrd="0" presId="urn:microsoft.com/office/officeart/2008/layout/RadialCluster"/>
    <dgm:cxn modelId="{E87C0946-6B45-472C-8130-100733FCACEE}" type="presOf" srcId="{4D4D8CE8-1D73-4243-8E7B-CF3386F183E2}" destId="{6A4FEDE9-6C20-4EC8-B6EA-7A38DA6AF90A}" srcOrd="0" destOrd="0" presId="urn:microsoft.com/office/officeart/2008/layout/RadialCluster"/>
    <dgm:cxn modelId="{2E3F20E4-A2DB-46B7-A14B-CD7EF2E76D1E}" srcId="{DD9B237D-4076-4455-A069-64639B492596}" destId="{A8BEB877-EBE7-4D09-B838-733A9287AC17}" srcOrd="0" destOrd="0" parTransId="{04A1B838-60B2-4094-A2E8-CDB656AA9F72}" sibTransId="{845753CC-C489-4A15-BD1E-56D85FDBFE7D}"/>
    <dgm:cxn modelId="{06085D12-C65D-4243-B28B-8935A69BFBCF}" srcId="{A8BEB877-EBE7-4D09-B838-733A9287AC17}" destId="{4856243F-E5D4-4732-B6CF-F3F2A51FC03D}" srcOrd="4" destOrd="0" parTransId="{ED36033D-4744-42C7-AE98-24653D0FA427}" sibTransId="{6DEC3DFC-FC6A-4454-8BF7-B69CE06BAEE8}"/>
    <dgm:cxn modelId="{FFFC069F-2A7B-4B2B-8BE3-63FC466C6FE1}" type="presParOf" srcId="{58BF97F4-3DBF-4A89-B791-45340D52E009}" destId="{92114D31-08D9-4884-9045-F13590EBCDBC}" srcOrd="0" destOrd="0" presId="urn:microsoft.com/office/officeart/2008/layout/RadialCluster"/>
    <dgm:cxn modelId="{31AF3222-97A4-4A66-AD87-575C0A02A124}" type="presParOf" srcId="{92114D31-08D9-4884-9045-F13590EBCDBC}" destId="{FF379D9E-507C-4AF6-8741-F737A2F02B30}" srcOrd="0" destOrd="0" presId="urn:microsoft.com/office/officeart/2008/layout/RadialCluster"/>
    <dgm:cxn modelId="{3DE5C6CF-2B3B-4644-B7C0-9F20FADEF1E0}" type="presParOf" srcId="{92114D31-08D9-4884-9045-F13590EBCDBC}" destId="{9C0FF1A5-249E-4F01-993C-A347207AE1E0}" srcOrd="1" destOrd="0" presId="urn:microsoft.com/office/officeart/2008/layout/RadialCluster"/>
    <dgm:cxn modelId="{ACDD07DC-CF1E-4626-BBCE-4BF7F052C7D1}" type="presParOf" srcId="{92114D31-08D9-4884-9045-F13590EBCDBC}" destId="{F733EB25-64DC-4084-B174-BDD630CB7758}" srcOrd="2" destOrd="0" presId="urn:microsoft.com/office/officeart/2008/layout/RadialCluster"/>
    <dgm:cxn modelId="{04E21B01-5ADA-48A8-9BA1-07B79415341D}" type="presParOf" srcId="{92114D31-08D9-4884-9045-F13590EBCDBC}" destId="{74C58038-9E98-43F1-A6EA-D609B66137F8}" srcOrd="3" destOrd="0" presId="urn:microsoft.com/office/officeart/2008/layout/RadialCluster"/>
    <dgm:cxn modelId="{8997FAD4-78EE-43BB-B736-B39D2B1353F8}" type="presParOf" srcId="{92114D31-08D9-4884-9045-F13590EBCDBC}" destId="{6A4FEDE9-6C20-4EC8-B6EA-7A38DA6AF90A}" srcOrd="4" destOrd="0" presId="urn:microsoft.com/office/officeart/2008/layout/RadialCluster"/>
    <dgm:cxn modelId="{004D83FC-65A7-4524-8138-A95ABAC470C1}" type="presParOf" srcId="{92114D31-08D9-4884-9045-F13590EBCDBC}" destId="{42303A43-D7A7-4E4D-83C7-64C7051D06CF}" srcOrd="5" destOrd="0" presId="urn:microsoft.com/office/officeart/2008/layout/RadialCluster"/>
    <dgm:cxn modelId="{49B23580-6956-4430-BD4D-E321E4751619}" type="presParOf" srcId="{92114D31-08D9-4884-9045-F13590EBCDBC}" destId="{CA0531B1-8197-428B-94EF-98C3484F9ED3}" srcOrd="6" destOrd="0" presId="urn:microsoft.com/office/officeart/2008/layout/RadialCluster"/>
    <dgm:cxn modelId="{F0B20CFE-B1F3-4CDA-AFEC-5F3BC3872595}" type="presParOf" srcId="{92114D31-08D9-4884-9045-F13590EBCDBC}" destId="{F76F754C-6D20-4CAA-9726-4790F9B8E972}" srcOrd="7" destOrd="0" presId="urn:microsoft.com/office/officeart/2008/layout/RadialCluster"/>
    <dgm:cxn modelId="{2510076B-102C-4EEB-9D4A-8150AD091760}" type="presParOf" srcId="{92114D31-08D9-4884-9045-F13590EBCDBC}" destId="{1DBCD2EA-B7CA-48F1-8137-DB2AB6360579}" srcOrd="8" destOrd="0" presId="urn:microsoft.com/office/officeart/2008/layout/RadialCluster"/>
    <dgm:cxn modelId="{B2C473A4-92A6-45B6-9FD4-39A3793A123C}" type="presParOf" srcId="{92114D31-08D9-4884-9045-F13590EBCDBC}" destId="{088B0B73-4727-480D-9A23-765D48DEAAF0}" srcOrd="9" destOrd="0" presId="urn:microsoft.com/office/officeart/2008/layout/RadialCluster"/>
    <dgm:cxn modelId="{24510120-ED30-4223-9645-306CEF08D1A2}" type="presParOf" srcId="{92114D31-08D9-4884-9045-F13590EBCDBC}" destId="{65EBEE29-35A1-4146-B303-45E7577D7B0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D90B24-B695-460B-8444-7657AA29A86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D1980B-371B-402D-BC13-4C490A1A955C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IN" b="1" cap="none" spc="150" dirty="0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Career Lab</a:t>
          </a:r>
          <a:endParaRPr lang="en-GB" b="1" cap="none" spc="150" dirty="0">
            <a:ln w="11430"/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E40E3B-A0B1-4F9D-ABC5-6BC6967DA33F}" type="parTrans" cxnId="{0FBF2B49-5B44-422E-9505-E8C0DBBF32F7}">
      <dgm:prSet/>
      <dgm:spPr/>
      <dgm:t>
        <a:bodyPr/>
        <a:lstStyle/>
        <a:p>
          <a:endParaRPr lang="en-GB"/>
        </a:p>
      </dgm:t>
    </dgm:pt>
    <dgm:pt modelId="{EC0F9E50-840C-476E-A337-47A150CA509D}" type="sibTrans" cxnId="{0FBF2B49-5B44-422E-9505-E8C0DBBF32F7}">
      <dgm:prSet/>
      <dgm:spPr/>
      <dgm:t>
        <a:bodyPr/>
        <a:lstStyle/>
        <a:p>
          <a:endParaRPr lang="en-GB"/>
        </a:p>
      </dgm:t>
    </dgm:pt>
    <dgm:pt modelId="{7ADB0652-84C2-49D3-8056-BFFE55B77FDA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Fundamental Language</a:t>
          </a:r>
          <a:endParaRPr lang="en-GB" sz="22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A9A0C5D-37A7-48DE-8868-78BA0494908D}" type="parTrans" cxnId="{06856824-A035-440F-92D8-9D47717BC6AB}">
      <dgm:prSet/>
      <dgm:spPr/>
      <dgm:t>
        <a:bodyPr/>
        <a:lstStyle/>
        <a:p>
          <a:endParaRPr lang="en-GB"/>
        </a:p>
      </dgm:t>
    </dgm:pt>
    <dgm:pt modelId="{60923B3E-9927-4D46-8C65-C5B92CAF80EB}" type="sibTrans" cxnId="{06856824-A035-440F-92D8-9D47717BC6AB}">
      <dgm:prSet/>
      <dgm:spPr/>
      <dgm:t>
        <a:bodyPr/>
        <a:lstStyle/>
        <a:p>
          <a:endParaRPr lang="en-GB"/>
        </a:p>
      </dgm:t>
    </dgm:pt>
    <dgm:pt modelId="{A0436715-FAA0-4C74-B314-2072FF448D5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Communication</a:t>
          </a:r>
        </a:p>
      </dgm:t>
    </dgm:pt>
    <dgm:pt modelId="{34EAE279-CF7C-4E11-9631-B7DA6F85A5BD}" type="parTrans" cxnId="{B63F5116-E827-4FCC-A090-1572782C862C}">
      <dgm:prSet/>
      <dgm:spPr/>
      <dgm:t>
        <a:bodyPr/>
        <a:lstStyle/>
        <a:p>
          <a:endParaRPr lang="en-GB"/>
        </a:p>
      </dgm:t>
    </dgm:pt>
    <dgm:pt modelId="{F805AE12-4D4A-45CC-8C79-4A60DDD6B9D5}" type="sibTrans" cxnId="{B63F5116-E827-4FCC-A090-1572782C862C}">
      <dgm:prSet/>
      <dgm:spPr/>
      <dgm:t>
        <a:bodyPr/>
        <a:lstStyle/>
        <a:p>
          <a:endParaRPr lang="en-GB"/>
        </a:p>
      </dgm:t>
    </dgm:pt>
    <dgm:pt modelId="{A85000FA-8624-4E63-AAC7-6196F176D947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Listening</a:t>
          </a:r>
        </a:p>
      </dgm:t>
    </dgm:pt>
    <dgm:pt modelId="{56E8B142-178A-4328-82CF-6C69CBA6B239}" type="parTrans" cxnId="{56AAA65D-0474-4E41-9C02-0AD27442FBFA}">
      <dgm:prSet/>
      <dgm:spPr/>
      <dgm:t>
        <a:bodyPr/>
        <a:lstStyle/>
        <a:p>
          <a:endParaRPr lang="en-GB"/>
        </a:p>
      </dgm:t>
    </dgm:pt>
    <dgm:pt modelId="{C9091470-5505-4302-AE0D-9E1EE26FACE3}" type="sibTrans" cxnId="{56AAA65D-0474-4E41-9C02-0AD27442FBFA}">
      <dgm:prSet/>
      <dgm:spPr/>
      <dgm:t>
        <a:bodyPr/>
        <a:lstStyle/>
        <a:p>
          <a:endParaRPr lang="en-GB"/>
        </a:p>
      </dgm:t>
    </dgm:pt>
    <dgm:pt modelId="{5C909E1A-14B2-4BBC-BB16-CC4DBCC5A28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Personality Development</a:t>
          </a:r>
        </a:p>
      </dgm:t>
    </dgm:pt>
    <dgm:pt modelId="{376AF822-705B-4C1F-9A4A-5B852C066B78}" type="parTrans" cxnId="{E9816BB7-961F-4F09-8CD8-901640483347}">
      <dgm:prSet/>
      <dgm:spPr/>
      <dgm:t>
        <a:bodyPr/>
        <a:lstStyle/>
        <a:p>
          <a:endParaRPr lang="en-GB"/>
        </a:p>
      </dgm:t>
    </dgm:pt>
    <dgm:pt modelId="{19449DB6-8EB3-4387-97F2-822B559331CD}" type="sibTrans" cxnId="{E9816BB7-961F-4F09-8CD8-901640483347}">
      <dgm:prSet/>
      <dgm:spPr/>
      <dgm:t>
        <a:bodyPr/>
        <a:lstStyle/>
        <a:p>
          <a:endParaRPr lang="en-GB"/>
        </a:p>
      </dgm:t>
    </dgm:pt>
    <dgm:pt modelId="{3D4BC28C-D5C6-47F4-AFFB-C254D128B36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Entrepreneurship</a:t>
          </a:r>
        </a:p>
      </dgm:t>
    </dgm:pt>
    <dgm:pt modelId="{34208A75-BD37-4FAD-BCBD-41ABC50B372C}" type="parTrans" cxnId="{DDA3AEE0-8E94-4361-9585-73600C903E09}">
      <dgm:prSet/>
      <dgm:spPr/>
      <dgm:t>
        <a:bodyPr/>
        <a:lstStyle/>
        <a:p>
          <a:endParaRPr lang="en-GB"/>
        </a:p>
      </dgm:t>
    </dgm:pt>
    <dgm:pt modelId="{E5600DD9-FC98-426C-A0AA-F524CE5420B9}" type="sibTrans" cxnId="{DDA3AEE0-8E94-4361-9585-73600C903E09}">
      <dgm:prSet/>
      <dgm:spPr/>
      <dgm:t>
        <a:bodyPr/>
        <a:lstStyle/>
        <a:p>
          <a:endParaRPr lang="en-GB"/>
        </a:p>
      </dgm:t>
    </dgm:pt>
    <dgm:pt modelId="{514A383A-E90E-431A-801E-9D92B47B3862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IN" sz="2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Quizzes, Exercises, and Activities </a:t>
          </a:r>
        </a:p>
      </dgm:t>
    </dgm:pt>
    <dgm:pt modelId="{08D04F9A-7B96-47AE-90E6-56F8AD049B41}" type="parTrans" cxnId="{AD7498AB-84F6-4483-9FB2-279922F2B068}">
      <dgm:prSet/>
      <dgm:spPr/>
      <dgm:t>
        <a:bodyPr/>
        <a:lstStyle/>
        <a:p>
          <a:endParaRPr lang="en-GB"/>
        </a:p>
      </dgm:t>
    </dgm:pt>
    <dgm:pt modelId="{427AB686-6636-4BC0-8090-7BBE6DED5981}" type="sibTrans" cxnId="{AD7498AB-84F6-4483-9FB2-279922F2B068}">
      <dgm:prSet/>
      <dgm:spPr/>
      <dgm:t>
        <a:bodyPr/>
        <a:lstStyle/>
        <a:p>
          <a:endParaRPr lang="en-GB"/>
        </a:p>
      </dgm:t>
    </dgm:pt>
    <dgm:pt modelId="{43E848A4-EEAA-4811-9924-87FF07FF31ED}" type="pres">
      <dgm:prSet presAssocID="{BBD90B24-B695-460B-8444-7657AA29A8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D09102C-6117-4510-A1B8-D4550CC1157F}" type="pres">
      <dgm:prSet presAssocID="{46D1980B-371B-402D-BC13-4C490A1A955C}" presName="singleCycle" presStyleCnt="0"/>
      <dgm:spPr/>
    </dgm:pt>
    <dgm:pt modelId="{513E7724-DF00-47B9-ABAE-160D1D6F5CEE}" type="pres">
      <dgm:prSet presAssocID="{46D1980B-371B-402D-BC13-4C490A1A955C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88B6ECD5-6229-4BD7-A8E3-B7F27397E319}" type="pres">
      <dgm:prSet presAssocID="{AA9A0C5D-37A7-48DE-8868-78BA0494908D}" presName="Name56" presStyleLbl="parChTrans1D2" presStyleIdx="0" presStyleCnt="6"/>
      <dgm:spPr/>
      <dgm:t>
        <a:bodyPr/>
        <a:lstStyle/>
        <a:p>
          <a:endParaRPr lang="en-GB"/>
        </a:p>
      </dgm:t>
    </dgm:pt>
    <dgm:pt modelId="{C9D9F35F-8F98-48CF-9276-5F16C0696EAC}" type="pres">
      <dgm:prSet presAssocID="{7ADB0652-84C2-49D3-8056-BFFE55B77FDA}" presName="text0" presStyleLbl="node1" presStyleIdx="1" presStyleCnt="7" custScaleX="226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6221C0-27BB-469D-BF69-48DC428C639C}" type="pres">
      <dgm:prSet presAssocID="{34EAE279-CF7C-4E11-9631-B7DA6F85A5BD}" presName="Name56" presStyleLbl="parChTrans1D2" presStyleIdx="1" presStyleCnt="6"/>
      <dgm:spPr/>
      <dgm:t>
        <a:bodyPr/>
        <a:lstStyle/>
        <a:p>
          <a:endParaRPr lang="en-GB"/>
        </a:p>
      </dgm:t>
    </dgm:pt>
    <dgm:pt modelId="{F92BFC89-D287-4CD0-8049-7DB1810FE439}" type="pres">
      <dgm:prSet presAssocID="{A0436715-FAA0-4C74-B314-2072FF448D5D}" presName="text0" presStyleLbl="node1" presStyleIdx="2" presStyleCnt="7" custScaleX="226688" custRadScaleRad="131095" custRadScaleInc="34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A90FF-1106-442A-BFCB-D993DCC4DD29}" type="pres">
      <dgm:prSet presAssocID="{56E8B142-178A-4328-82CF-6C69CBA6B239}" presName="Name56" presStyleLbl="parChTrans1D2" presStyleIdx="2" presStyleCnt="6"/>
      <dgm:spPr/>
      <dgm:t>
        <a:bodyPr/>
        <a:lstStyle/>
        <a:p>
          <a:endParaRPr lang="en-GB"/>
        </a:p>
      </dgm:t>
    </dgm:pt>
    <dgm:pt modelId="{74BF50EB-AC67-477B-A427-A61611FB0B29}" type="pres">
      <dgm:prSet presAssocID="{A85000FA-8624-4E63-AAC7-6196F176D947}" presName="text0" presStyleLbl="node1" presStyleIdx="3" presStyleCnt="7" custScaleX="226688" custRadScaleRad="134137" custRadScaleInc="-372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9FBD68-AD00-4202-983A-4A9F9503A5D0}" type="pres">
      <dgm:prSet presAssocID="{376AF822-705B-4C1F-9A4A-5B852C066B78}" presName="Name56" presStyleLbl="parChTrans1D2" presStyleIdx="3" presStyleCnt="6"/>
      <dgm:spPr/>
      <dgm:t>
        <a:bodyPr/>
        <a:lstStyle/>
        <a:p>
          <a:endParaRPr lang="en-GB"/>
        </a:p>
      </dgm:t>
    </dgm:pt>
    <dgm:pt modelId="{17E90476-1393-40A2-8E6A-EAAC5FEDA442}" type="pres">
      <dgm:prSet presAssocID="{5C909E1A-14B2-4BBC-BB16-CC4DBCC5A28C}" presName="text0" presStyleLbl="node1" presStyleIdx="4" presStyleCnt="7" custScaleX="226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B3090A-B2E8-47E2-A058-08ED453FA075}" type="pres">
      <dgm:prSet presAssocID="{34208A75-BD37-4FAD-BCBD-41ABC50B372C}" presName="Name56" presStyleLbl="parChTrans1D2" presStyleIdx="4" presStyleCnt="6"/>
      <dgm:spPr/>
      <dgm:t>
        <a:bodyPr/>
        <a:lstStyle/>
        <a:p>
          <a:endParaRPr lang="en-GB"/>
        </a:p>
      </dgm:t>
    </dgm:pt>
    <dgm:pt modelId="{361BFEAA-DE2C-4C5B-A954-28F3B89DE0CE}" type="pres">
      <dgm:prSet presAssocID="{3D4BC28C-D5C6-47F4-AFFB-C254D128B365}" presName="text0" presStyleLbl="node1" presStyleIdx="5" presStyleCnt="7" custScaleX="226688" custRadScaleRad="129965" custRadScaleInc="296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D3583C-D1FC-4AA8-A711-586206FC2806}" type="pres">
      <dgm:prSet presAssocID="{08D04F9A-7B96-47AE-90E6-56F8AD049B41}" presName="Name56" presStyleLbl="parChTrans1D2" presStyleIdx="5" presStyleCnt="6"/>
      <dgm:spPr/>
      <dgm:t>
        <a:bodyPr/>
        <a:lstStyle/>
        <a:p>
          <a:endParaRPr lang="en-GB"/>
        </a:p>
      </dgm:t>
    </dgm:pt>
    <dgm:pt modelId="{61DF7ED4-5C63-4D67-9F3C-E646852B260D}" type="pres">
      <dgm:prSet presAssocID="{514A383A-E90E-431A-801E-9D92B47B3862}" presName="text0" presStyleLbl="node1" presStyleIdx="6" presStyleCnt="7" custScaleX="226688" custRadScaleRad="127861" custRadScaleInc="-382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897317-B0D0-4498-A5D5-5D7217E95330}" type="presOf" srcId="{A0436715-FAA0-4C74-B314-2072FF448D5D}" destId="{F92BFC89-D287-4CD0-8049-7DB1810FE439}" srcOrd="0" destOrd="0" presId="urn:microsoft.com/office/officeart/2008/layout/RadialCluster"/>
    <dgm:cxn modelId="{E9816BB7-961F-4F09-8CD8-901640483347}" srcId="{46D1980B-371B-402D-BC13-4C490A1A955C}" destId="{5C909E1A-14B2-4BBC-BB16-CC4DBCC5A28C}" srcOrd="3" destOrd="0" parTransId="{376AF822-705B-4C1F-9A4A-5B852C066B78}" sibTransId="{19449DB6-8EB3-4387-97F2-822B559331CD}"/>
    <dgm:cxn modelId="{5E58E246-D147-41AD-91CA-F10AC354BF0D}" type="presOf" srcId="{A85000FA-8624-4E63-AAC7-6196F176D947}" destId="{74BF50EB-AC67-477B-A427-A61611FB0B29}" srcOrd="0" destOrd="0" presId="urn:microsoft.com/office/officeart/2008/layout/RadialCluster"/>
    <dgm:cxn modelId="{F6EF26A3-01DF-4162-B9D8-3E46FBDF8D94}" type="presOf" srcId="{514A383A-E90E-431A-801E-9D92B47B3862}" destId="{61DF7ED4-5C63-4D67-9F3C-E646852B260D}" srcOrd="0" destOrd="0" presId="urn:microsoft.com/office/officeart/2008/layout/RadialCluster"/>
    <dgm:cxn modelId="{A07C7F8D-D4EF-4525-B338-0919DE193154}" type="presOf" srcId="{08D04F9A-7B96-47AE-90E6-56F8AD049B41}" destId="{61D3583C-D1FC-4AA8-A711-586206FC2806}" srcOrd="0" destOrd="0" presId="urn:microsoft.com/office/officeart/2008/layout/RadialCluster"/>
    <dgm:cxn modelId="{3219DDFC-8AD1-4D02-B85B-2A05B774B657}" type="presOf" srcId="{3D4BC28C-D5C6-47F4-AFFB-C254D128B365}" destId="{361BFEAA-DE2C-4C5B-A954-28F3B89DE0CE}" srcOrd="0" destOrd="0" presId="urn:microsoft.com/office/officeart/2008/layout/RadialCluster"/>
    <dgm:cxn modelId="{8C762274-24DD-4D00-8659-2D8B3FB6DEAA}" type="presOf" srcId="{56E8B142-178A-4328-82CF-6C69CBA6B239}" destId="{06BA90FF-1106-442A-BFCB-D993DCC4DD29}" srcOrd="0" destOrd="0" presId="urn:microsoft.com/office/officeart/2008/layout/RadialCluster"/>
    <dgm:cxn modelId="{A180AB4B-968A-4971-BA00-00F13B3C0D0F}" type="presOf" srcId="{46D1980B-371B-402D-BC13-4C490A1A955C}" destId="{513E7724-DF00-47B9-ABAE-160D1D6F5CEE}" srcOrd="0" destOrd="0" presId="urn:microsoft.com/office/officeart/2008/layout/RadialCluster"/>
    <dgm:cxn modelId="{702CFA17-82A4-4FE1-A7CC-C49DB9DFDD5E}" type="presOf" srcId="{AA9A0C5D-37A7-48DE-8868-78BA0494908D}" destId="{88B6ECD5-6229-4BD7-A8E3-B7F27397E319}" srcOrd="0" destOrd="0" presId="urn:microsoft.com/office/officeart/2008/layout/RadialCluster"/>
    <dgm:cxn modelId="{2B25831A-17CA-425C-8187-495C31EA1913}" type="presOf" srcId="{34EAE279-CF7C-4E11-9631-B7DA6F85A5BD}" destId="{256221C0-27BB-469D-BF69-48DC428C639C}" srcOrd="0" destOrd="0" presId="urn:microsoft.com/office/officeart/2008/layout/RadialCluster"/>
    <dgm:cxn modelId="{04592901-72CA-46FE-A6F8-86C9A456046C}" type="presOf" srcId="{BBD90B24-B695-460B-8444-7657AA29A865}" destId="{43E848A4-EEAA-4811-9924-87FF07FF31ED}" srcOrd="0" destOrd="0" presId="urn:microsoft.com/office/officeart/2008/layout/RadialCluster"/>
    <dgm:cxn modelId="{AD7498AB-84F6-4483-9FB2-279922F2B068}" srcId="{46D1980B-371B-402D-BC13-4C490A1A955C}" destId="{514A383A-E90E-431A-801E-9D92B47B3862}" srcOrd="5" destOrd="0" parTransId="{08D04F9A-7B96-47AE-90E6-56F8AD049B41}" sibTransId="{427AB686-6636-4BC0-8090-7BBE6DED5981}"/>
    <dgm:cxn modelId="{DDA3AEE0-8E94-4361-9585-73600C903E09}" srcId="{46D1980B-371B-402D-BC13-4C490A1A955C}" destId="{3D4BC28C-D5C6-47F4-AFFB-C254D128B365}" srcOrd="4" destOrd="0" parTransId="{34208A75-BD37-4FAD-BCBD-41ABC50B372C}" sibTransId="{E5600DD9-FC98-426C-A0AA-F524CE5420B9}"/>
    <dgm:cxn modelId="{85C42028-025A-4B52-8F01-43D720D04143}" type="presOf" srcId="{5C909E1A-14B2-4BBC-BB16-CC4DBCC5A28C}" destId="{17E90476-1393-40A2-8E6A-EAAC5FEDA442}" srcOrd="0" destOrd="0" presId="urn:microsoft.com/office/officeart/2008/layout/RadialCluster"/>
    <dgm:cxn modelId="{2CF8378A-16FF-48D7-917B-BF7E4B92D735}" type="presOf" srcId="{7ADB0652-84C2-49D3-8056-BFFE55B77FDA}" destId="{C9D9F35F-8F98-48CF-9276-5F16C0696EAC}" srcOrd="0" destOrd="0" presId="urn:microsoft.com/office/officeart/2008/layout/RadialCluster"/>
    <dgm:cxn modelId="{80B76059-F01D-4901-BD43-D505374F48EE}" type="presOf" srcId="{376AF822-705B-4C1F-9A4A-5B852C066B78}" destId="{189FBD68-AD00-4202-983A-4A9F9503A5D0}" srcOrd="0" destOrd="0" presId="urn:microsoft.com/office/officeart/2008/layout/RadialCluster"/>
    <dgm:cxn modelId="{56AAA65D-0474-4E41-9C02-0AD27442FBFA}" srcId="{46D1980B-371B-402D-BC13-4C490A1A955C}" destId="{A85000FA-8624-4E63-AAC7-6196F176D947}" srcOrd="2" destOrd="0" parTransId="{56E8B142-178A-4328-82CF-6C69CBA6B239}" sibTransId="{C9091470-5505-4302-AE0D-9E1EE26FACE3}"/>
    <dgm:cxn modelId="{0FBF2B49-5B44-422E-9505-E8C0DBBF32F7}" srcId="{BBD90B24-B695-460B-8444-7657AA29A865}" destId="{46D1980B-371B-402D-BC13-4C490A1A955C}" srcOrd="0" destOrd="0" parTransId="{68E40E3B-A0B1-4F9D-ABC5-6BC6967DA33F}" sibTransId="{EC0F9E50-840C-476E-A337-47A150CA509D}"/>
    <dgm:cxn modelId="{BA668983-97C1-4B15-A25A-1B4BDF9690A9}" type="presOf" srcId="{34208A75-BD37-4FAD-BCBD-41ABC50B372C}" destId="{E4B3090A-B2E8-47E2-A058-08ED453FA075}" srcOrd="0" destOrd="0" presId="urn:microsoft.com/office/officeart/2008/layout/RadialCluster"/>
    <dgm:cxn modelId="{B63F5116-E827-4FCC-A090-1572782C862C}" srcId="{46D1980B-371B-402D-BC13-4C490A1A955C}" destId="{A0436715-FAA0-4C74-B314-2072FF448D5D}" srcOrd="1" destOrd="0" parTransId="{34EAE279-CF7C-4E11-9631-B7DA6F85A5BD}" sibTransId="{F805AE12-4D4A-45CC-8C79-4A60DDD6B9D5}"/>
    <dgm:cxn modelId="{06856824-A035-440F-92D8-9D47717BC6AB}" srcId="{46D1980B-371B-402D-BC13-4C490A1A955C}" destId="{7ADB0652-84C2-49D3-8056-BFFE55B77FDA}" srcOrd="0" destOrd="0" parTransId="{AA9A0C5D-37A7-48DE-8868-78BA0494908D}" sibTransId="{60923B3E-9927-4D46-8C65-C5B92CAF80EB}"/>
    <dgm:cxn modelId="{44C01155-5231-4C8A-9B6F-08A660735253}" type="presParOf" srcId="{43E848A4-EEAA-4811-9924-87FF07FF31ED}" destId="{0D09102C-6117-4510-A1B8-D4550CC1157F}" srcOrd="0" destOrd="0" presId="urn:microsoft.com/office/officeart/2008/layout/RadialCluster"/>
    <dgm:cxn modelId="{3ED2F69B-CFA2-4D49-A332-B302EFEAC96F}" type="presParOf" srcId="{0D09102C-6117-4510-A1B8-D4550CC1157F}" destId="{513E7724-DF00-47B9-ABAE-160D1D6F5CEE}" srcOrd="0" destOrd="0" presId="urn:microsoft.com/office/officeart/2008/layout/RadialCluster"/>
    <dgm:cxn modelId="{9B45F872-7AA2-4BF1-975A-553F712A4B59}" type="presParOf" srcId="{0D09102C-6117-4510-A1B8-D4550CC1157F}" destId="{88B6ECD5-6229-4BD7-A8E3-B7F27397E319}" srcOrd="1" destOrd="0" presId="urn:microsoft.com/office/officeart/2008/layout/RadialCluster"/>
    <dgm:cxn modelId="{4CA01C41-A8E0-44A6-977A-EB5D2BD677D3}" type="presParOf" srcId="{0D09102C-6117-4510-A1B8-D4550CC1157F}" destId="{C9D9F35F-8F98-48CF-9276-5F16C0696EAC}" srcOrd="2" destOrd="0" presId="urn:microsoft.com/office/officeart/2008/layout/RadialCluster"/>
    <dgm:cxn modelId="{F8FAFDF0-8A53-4E34-A1E1-139423A4FBA1}" type="presParOf" srcId="{0D09102C-6117-4510-A1B8-D4550CC1157F}" destId="{256221C0-27BB-469D-BF69-48DC428C639C}" srcOrd="3" destOrd="0" presId="urn:microsoft.com/office/officeart/2008/layout/RadialCluster"/>
    <dgm:cxn modelId="{89EA55E7-5CC3-4124-B556-1B36A20C89B5}" type="presParOf" srcId="{0D09102C-6117-4510-A1B8-D4550CC1157F}" destId="{F92BFC89-D287-4CD0-8049-7DB1810FE439}" srcOrd="4" destOrd="0" presId="urn:microsoft.com/office/officeart/2008/layout/RadialCluster"/>
    <dgm:cxn modelId="{83EE19E4-58FE-4037-9983-5B2EECE745FF}" type="presParOf" srcId="{0D09102C-6117-4510-A1B8-D4550CC1157F}" destId="{06BA90FF-1106-442A-BFCB-D993DCC4DD29}" srcOrd="5" destOrd="0" presId="urn:microsoft.com/office/officeart/2008/layout/RadialCluster"/>
    <dgm:cxn modelId="{0F49CA14-8988-42E8-A10A-70CDE72F92A0}" type="presParOf" srcId="{0D09102C-6117-4510-A1B8-D4550CC1157F}" destId="{74BF50EB-AC67-477B-A427-A61611FB0B29}" srcOrd="6" destOrd="0" presId="urn:microsoft.com/office/officeart/2008/layout/RadialCluster"/>
    <dgm:cxn modelId="{F0340ECA-192D-4A88-9914-FA256F19113C}" type="presParOf" srcId="{0D09102C-6117-4510-A1B8-D4550CC1157F}" destId="{189FBD68-AD00-4202-983A-4A9F9503A5D0}" srcOrd="7" destOrd="0" presId="urn:microsoft.com/office/officeart/2008/layout/RadialCluster"/>
    <dgm:cxn modelId="{EF492A2B-6AEC-4406-9BD0-4FC3642E461C}" type="presParOf" srcId="{0D09102C-6117-4510-A1B8-D4550CC1157F}" destId="{17E90476-1393-40A2-8E6A-EAAC5FEDA442}" srcOrd="8" destOrd="0" presId="urn:microsoft.com/office/officeart/2008/layout/RadialCluster"/>
    <dgm:cxn modelId="{07C2D554-1607-46B3-B2E6-DCA49F45BACD}" type="presParOf" srcId="{0D09102C-6117-4510-A1B8-D4550CC1157F}" destId="{E4B3090A-B2E8-47E2-A058-08ED453FA075}" srcOrd="9" destOrd="0" presId="urn:microsoft.com/office/officeart/2008/layout/RadialCluster"/>
    <dgm:cxn modelId="{24FA68FF-14F3-4E8B-BBFF-CC1B61CDA1A5}" type="presParOf" srcId="{0D09102C-6117-4510-A1B8-D4550CC1157F}" destId="{361BFEAA-DE2C-4C5B-A954-28F3B89DE0CE}" srcOrd="10" destOrd="0" presId="urn:microsoft.com/office/officeart/2008/layout/RadialCluster"/>
    <dgm:cxn modelId="{C0E00743-EF0D-4400-83ED-D5471BED3EC7}" type="presParOf" srcId="{0D09102C-6117-4510-A1B8-D4550CC1157F}" destId="{61D3583C-D1FC-4AA8-A711-586206FC2806}" srcOrd="11" destOrd="0" presId="urn:microsoft.com/office/officeart/2008/layout/RadialCluster"/>
    <dgm:cxn modelId="{79C4D890-E127-4C74-ACD4-D664B05BCEC8}" type="presParOf" srcId="{0D09102C-6117-4510-A1B8-D4550CC1157F}" destId="{61DF7ED4-5C63-4D67-9F3C-E646852B260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8A8164-21E3-407D-84B8-2656BEB2FF4E}">
      <dsp:nvSpPr>
        <dsp:cNvPr id="0" name=""/>
        <dsp:cNvSpPr/>
      </dsp:nvSpPr>
      <dsp:spPr>
        <a:xfrm>
          <a:off x="2831465" y="1465803"/>
          <a:ext cx="2209090" cy="195720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Assessment Workshop</a:t>
          </a:r>
          <a:endParaRPr lang="en-GB" sz="24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831465" y="1465803"/>
        <a:ext cx="2209090" cy="1957204"/>
      </dsp:txXfrm>
    </dsp:sp>
    <dsp:sp modelId="{29A26E7A-40E6-4950-B60F-684A953DC4B8}">
      <dsp:nvSpPr>
        <dsp:cNvPr id="0" name=""/>
        <dsp:cNvSpPr/>
      </dsp:nvSpPr>
      <dsp:spPr>
        <a:xfrm rot="12649467">
          <a:off x="1582657" y="1243839"/>
          <a:ext cx="1467515" cy="468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4F1F-1F29-4754-85A4-5A290B62962F}">
      <dsp:nvSpPr>
        <dsp:cNvPr id="0" name=""/>
        <dsp:cNvSpPr/>
      </dsp:nvSpPr>
      <dsp:spPr>
        <a:xfrm>
          <a:off x="822355" y="254657"/>
          <a:ext cx="1727904" cy="16947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Faculty Self Analysis of strength and weakness</a:t>
          </a:r>
          <a:endParaRPr lang="en-GB" sz="21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822355" y="254657"/>
        <a:ext cx="1727904" cy="1694706"/>
      </dsp:txXfrm>
    </dsp:sp>
    <dsp:sp modelId="{568C749A-3049-4721-B479-C6174ABF9B26}">
      <dsp:nvSpPr>
        <dsp:cNvPr id="0" name=""/>
        <dsp:cNvSpPr/>
      </dsp:nvSpPr>
      <dsp:spPr>
        <a:xfrm rot="16200000">
          <a:off x="3477391" y="767148"/>
          <a:ext cx="917238" cy="468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ADF21-1B1F-43BD-B018-CCAEEA58A7FC}">
      <dsp:nvSpPr>
        <dsp:cNvPr id="0" name=""/>
        <dsp:cNvSpPr/>
      </dsp:nvSpPr>
      <dsp:spPr>
        <a:xfrm>
          <a:off x="3066205" y="-26888"/>
          <a:ext cx="1739611" cy="104413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Feedback from Students</a:t>
          </a:r>
          <a:endParaRPr lang="en-GB" sz="21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066205" y="-26888"/>
        <a:ext cx="1739611" cy="1044138"/>
      </dsp:txXfrm>
    </dsp:sp>
    <dsp:sp modelId="{9FAA9106-2542-4B12-96E4-CED503C7CDB4}">
      <dsp:nvSpPr>
        <dsp:cNvPr id="0" name=""/>
        <dsp:cNvSpPr/>
      </dsp:nvSpPr>
      <dsp:spPr>
        <a:xfrm rot="19832653">
          <a:off x="4846611" y="1274911"/>
          <a:ext cx="1491164" cy="4683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9FF15-FB23-414B-B165-1FF5F7132B0D}">
      <dsp:nvSpPr>
        <dsp:cNvPr id="0" name=""/>
        <dsp:cNvSpPr/>
      </dsp:nvSpPr>
      <dsp:spPr>
        <a:xfrm>
          <a:off x="5400597" y="254673"/>
          <a:ext cx="1681603" cy="17755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Suggestions by Senior Faculties</a:t>
          </a:r>
          <a:endParaRPr lang="en-GB" sz="21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400597" y="254673"/>
        <a:ext cx="1681603" cy="17755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6701D-7AF2-4487-895C-8B1F53080453}">
      <dsp:nvSpPr>
        <dsp:cNvPr id="0" name=""/>
        <dsp:cNvSpPr/>
      </dsp:nvSpPr>
      <dsp:spPr>
        <a:xfrm>
          <a:off x="2043683" y="691282"/>
          <a:ext cx="4625601" cy="4625601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9070F-2F12-44FA-9873-E5B0230ED348}">
      <dsp:nvSpPr>
        <dsp:cNvPr id="0" name=""/>
        <dsp:cNvSpPr/>
      </dsp:nvSpPr>
      <dsp:spPr>
        <a:xfrm>
          <a:off x="2043683" y="691282"/>
          <a:ext cx="4625601" cy="4625601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A7F7A-7F65-4C72-BF38-D5EAB67C7721}">
      <dsp:nvSpPr>
        <dsp:cNvPr id="0" name=""/>
        <dsp:cNvSpPr/>
      </dsp:nvSpPr>
      <dsp:spPr>
        <a:xfrm>
          <a:off x="2043683" y="691282"/>
          <a:ext cx="4625601" cy="4625601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EA6BA-AE9A-4020-BE9F-C609AA3F9EE8}">
      <dsp:nvSpPr>
        <dsp:cNvPr id="0" name=""/>
        <dsp:cNvSpPr/>
      </dsp:nvSpPr>
      <dsp:spPr>
        <a:xfrm>
          <a:off x="2043683" y="691282"/>
          <a:ext cx="4625601" cy="4625601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F116B-4C08-4A3A-AFB6-F38D2E35E7DF}">
      <dsp:nvSpPr>
        <dsp:cNvPr id="0" name=""/>
        <dsp:cNvSpPr/>
      </dsp:nvSpPr>
      <dsp:spPr>
        <a:xfrm>
          <a:off x="2043683" y="691282"/>
          <a:ext cx="4625601" cy="4625601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4A677-C609-4D3B-B0D3-F59916A348A1}">
      <dsp:nvSpPr>
        <dsp:cNvPr id="0" name=""/>
        <dsp:cNvSpPr/>
      </dsp:nvSpPr>
      <dsp:spPr>
        <a:xfrm>
          <a:off x="3292889" y="1940488"/>
          <a:ext cx="2127189" cy="212718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Aptitude Test</a:t>
          </a:r>
          <a:endParaRPr lang="en-GB" sz="3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2889" y="1940488"/>
        <a:ext cx="2127189" cy="2127189"/>
      </dsp:txXfrm>
    </dsp:sp>
    <dsp:sp modelId="{05D914E7-5411-4168-BE6E-AE04022A18CE}">
      <dsp:nvSpPr>
        <dsp:cNvPr id="0" name=""/>
        <dsp:cNvSpPr/>
      </dsp:nvSpPr>
      <dsp:spPr>
        <a:xfrm>
          <a:off x="3168355" y="371"/>
          <a:ext cx="2376257" cy="148903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Foundations</a:t>
          </a:r>
          <a:endParaRPr lang="en-GB" sz="24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3168355" y="371"/>
        <a:ext cx="2376257" cy="1489032"/>
      </dsp:txXfrm>
    </dsp:sp>
    <dsp:sp modelId="{39E0153E-AE80-4B8E-9CF5-A6F2B0061119}">
      <dsp:nvSpPr>
        <dsp:cNvPr id="0" name=""/>
        <dsp:cNvSpPr/>
      </dsp:nvSpPr>
      <dsp:spPr>
        <a:xfrm>
          <a:off x="5316977" y="1561437"/>
          <a:ext cx="2376257" cy="148903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Practice Tests	</a:t>
          </a:r>
        </a:p>
      </dsp:txBody>
      <dsp:txXfrm>
        <a:off x="5316977" y="1561437"/>
        <a:ext cx="2376257" cy="1489032"/>
      </dsp:txXfrm>
    </dsp:sp>
    <dsp:sp modelId="{6AAC93FD-AF18-47F8-A26A-F6BCFEFFCD75}">
      <dsp:nvSpPr>
        <dsp:cNvPr id="0" name=""/>
        <dsp:cNvSpPr/>
      </dsp:nvSpPr>
      <dsp:spPr>
        <a:xfrm>
          <a:off x="4496277" y="4087295"/>
          <a:ext cx="2376257" cy="148903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cap="none" spc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Mock Tests </a:t>
          </a:r>
          <a:endParaRPr lang="en-IN" sz="2400" b="1" kern="1200" cap="none" spc="0" dirty="0" smtClean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4496277" y="4087295"/>
        <a:ext cx="2376257" cy="1489032"/>
      </dsp:txXfrm>
    </dsp:sp>
    <dsp:sp modelId="{B2D6C611-4861-49FB-A19A-0380175DC4A4}">
      <dsp:nvSpPr>
        <dsp:cNvPr id="0" name=""/>
        <dsp:cNvSpPr/>
      </dsp:nvSpPr>
      <dsp:spPr>
        <a:xfrm>
          <a:off x="1840433" y="4087295"/>
          <a:ext cx="2376257" cy="148903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cap="none" spc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My Test</a:t>
          </a:r>
          <a:endParaRPr lang="en-IN" sz="2400" b="1" kern="1200" cap="none" spc="0" dirty="0" smtClean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1840433" y="4087295"/>
        <a:ext cx="2376257" cy="1489032"/>
      </dsp:txXfrm>
    </dsp:sp>
    <dsp:sp modelId="{678FFF2E-8A6D-4F6E-B4D4-10B6E1335A95}">
      <dsp:nvSpPr>
        <dsp:cNvPr id="0" name=""/>
        <dsp:cNvSpPr/>
      </dsp:nvSpPr>
      <dsp:spPr>
        <a:xfrm>
          <a:off x="1019732" y="1561437"/>
          <a:ext cx="2376257" cy="1489032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Report</a:t>
          </a:r>
        </a:p>
      </dsp:txBody>
      <dsp:txXfrm>
        <a:off x="1019732" y="1561437"/>
        <a:ext cx="2376257" cy="1489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09FCF0-D4E2-44D5-ABDD-B20DE6D0B19B}">
      <dsp:nvSpPr>
        <dsp:cNvPr id="0" name=""/>
        <dsp:cNvSpPr/>
      </dsp:nvSpPr>
      <dsp:spPr>
        <a:xfrm rot="5400000">
          <a:off x="4624875" y="-2193230"/>
          <a:ext cx="998435" cy="5639694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u="none" strike="noStrike" kern="1200" dirty="0" smtClean="0"/>
            <a:t>Through Doctoral Entrance Test (DET)</a:t>
          </a:r>
          <a:endParaRPr lang="en-GB" sz="2200" b="0" kern="1200" dirty="0"/>
        </a:p>
      </dsp:txBody>
      <dsp:txXfrm rot="5400000">
        <a:off x="4624875" y="-2193230"/>
        <a:ext cx="998435" cy="5639694"/>
      </dsp:txXfrm>
    </dsp:sp>
    <dsp:sp modelId="{3C562D23-CFB4-40A3-8B4E-979CFCA28F95}">
      <dsp:nvSpPr>
        <dsp:cNvPr id="0" name=""/>
        <dsp:cNvSpPr/>
      </dsp:nvSpPr>
      <dsp:spPr>
        <a:xfrm>
          <a:off x="192963" y="2594"/>
          <a:ext cx="2111282" cy="124804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strike="noStrike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Ph.D. </a:t>
          </a:r>
          <a:endParaRPr lang="en-GB" sz="24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92963" y="2594"/>
        <a:ext cx="2111282" cy="1248044"/>
      </dsp:txXfrm>
    </dsp:sp>
    <dsp:sp modelId="{D5261EBB-34E3-460F-91E1-BB619B9928A0}">
      <dsp:nvSpPr>
        <dsp:cNvPr id="0" name=""/>
        <dsp:cNvSpPr/>
      </dsp:nvSpPr>
      <dsp:spPr>
        <a:xfrm rot="5400000">
          <a:off x="4624875" y="-882782"/>
          <a:ext cx="998435" cy="5639694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u="none" strike="noStrike" kern="1200" dirty="0" smtClean="0"/>
            <a:t>Through GATE and Departmental level  </a:t>
          </a:r>
          <a:r>
            <a:rPr lang="en-US" sz="2200" b="0" kern="1200" dirty="0" smtClean="0"/>
            <a:t>counseling as seats allocated by AICTE</a:t>
          </a:r>
          <a:endParaRPr lang="en-GB" sz="2200" b="0" kern="1200" dirty="0"/>
        </a:p>
      </dsp:txBody>
      <dsp:txXfrm rot="5400000">
        <a:off x="4624875" y="-882782"/>
        <a:ext cx="998435" cy="5639694"/>
      </dsp:txXfrm>
    </dsp:sp>
    <dsp:sp modelId="{39F7C7FE-953D-4CC0-A028-C095EBA6E1F9}">
      <dsp:nvSpPr>
        <dsp:cNvPr id="0" name=""/>
        <dsp:cNvSpPr/>
      </dsp:nvSpPr>
      <dsp:spPr>
        <a:xfrm>
          <a:off x="192963" y="1313041"/>
          <a:ext cx="2111282" cy="124804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strike="noStrike" kern="1200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M.Tech</a:t>
          </a:r>
          <a:r>
            <a:rPr lang="en-US" sz="2400" b="1" u="none" strike="noStrike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.       </a:t>
          </a:r>
          <a:endParaRPr lang="en-GB" sz="24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92963" y="1313041"/>
        <a:ext cx="2111282" cy="1248044"/>
      </dsp:txXfrm>
    </dsp:sp>
    <dsp:sp modelId="{4C470676-44CA-4177-99F6-85C327578990}">
      <dsp:nvSpPr>
        <dsp:cNvPr id="0" name=""/>
        <dsp:cNvSpPr/>
      </dsp:nvSpPr>
      <dsp:spPr>
        <a:xfrm rot="5400000">
          <a:off x="4624875" y="427664"/>
          <a:ext cx="998435" cy="5639694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u="none" strike="noStrike" kern="1200" dirty="0" smtClean="0"/>
            <a:t>Through Pre-MCA conducted by VYAPAM</a:t>
          </a:r>
          <a:endParaRPr lang="en-GB" sz="2200" b="0" kern="1200" dirty="0"/>
        </a:p>
      </dsp:txBody>
      <dsp:txXfrm rot="5400000">
        <a:off x="4624875" y="427664"/>
        <a:ext cx="998435" cy="5639694"/>
      </dsp:txXfrm>
    </dsp:sp>
    <dsp:sp modelId="{3E94BABC-2BCF-4AE1-A16A-35E63A6ADDA6}">
      <dsp:nvSpPr>
        <dsp:cNvPr id="0" name=""/>
        <dsp:cNvSpPr/>
      </dsp:nvSpPr>
      <dsp:spPr>
        <a:xfrm>
          <a:off x="192963" y="2623489"/>
          <a:ext cx="2111282" cy="124804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strike="noStrike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M.C.A.</a:t>
          </a:r>
          <a:endParaRPr lang="en-GB" sz="24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92963" y="2623489"/>
        <a:ext cx="2111282" cy="1248044"/>
      </dsp:txXfrm>
    </dsp:sp>
    <dsp:sp modelId="{E270E513-127F-425E-A8D3-6562CA61C541}">
      <dsp:nvSpPr>
        <dsp:cNvPr id="0" name=""/>
        <dsp:cNvSpPr/>
      </dsp:nvSpPr>
      <dsp:spPr>
        <a:xfrm rot="5400000">
          <a:off x="4624875" y="1738111"/>
          <a:ext cx="998435" cy="5639694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u="none" strike="noStrike" kern="1200" dirty="0" smtClean="0"/>
            <a:t>Through Common Entrance Test (CET) at University level  </a:t>
          </a:r>
          <a:endParaRPr lang="en-GB" sz="2200" b="0" kern="1200" dirty="0"/>
        </a:p>
      </dsp:txBody>
      <dsp:txXfrm rot="5400000">
        <a:off x="4624875" y="1738111"/>
        <a:ext cx="998435" cy="5639694"/>
      </dsp:txXfrm>
    </dsp:sp>
    <dsp:sp modelId="{F008B77B-697E-4737-B108-5B9070B16AD6}">
      <dsp:nvSpPr>
        <dsp:cNvPr id="0" name=""/>
        <dsp:cNvSpPr/>
      </dsp:nvSpPr>
      <dsp:spPr>
        <a:xfrm>
          <a:off x="192963" y="3933936"/>
          <a:ext cx="2111282" cy="124804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strike="noStrike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BCA, M.Sc.(CS/IT), MBA (CM)</a:t>
          </a:r>
          <a:endParaRPr lang="en-GB" sz="24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92963" y="3933936"/>
        <a:ext cx="2111282" cy="12480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4FB9C0-C3A5-4011-9563-95972987CBA8}">
      <dsp:nvSpPr>
        <dsp:cNvPr id="0" name=""/>
        <dsp:cNvSpPr/>
      </dsp:nvSpPr>
      <dsp:spPr>
        <a:xfrm>
          <a:off x="1234470" y="223"/>
          <a:ext cx="4731936" cy="97212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Entrance Test/ GATE</a:t>
          </a:r>
          <a:endParaRPr lang="en-GB" sz="32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234470" y="223"/>
        <a:ext cx="3906199" cy="972121"/>
      </dsp:txXfrm>
    </dsp:sp>
    <dsp:sp modelId="{333C419B-95C8-43E4-A630-80E25F66D50A}">
      <dsp:nvSpPr>
        <dsp:cNvPr id="0" name=""/>
        <dsp:cNvSpPr/>
      </dsp:nvSpPr>
      <dsp:spPr>
        <a:xfrm>
          <a:off x="1707672" y="1107361"/>
          <a:ext cx="4731936" cy="97212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Selection on Merit</a:t>
          </a:r>
          <a:endParaRPr lang="en-GB" sz="32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707672" y="1107361"/>
        <a:ext cx="3906727" cy="972121"/>
      </dsp:txXfrm>
    </dsp:sp>
    <dsp:sp modelId="{B86E1E5C-1E52-43F4-A992-128DDA8AA4B7}">
      <dsp:nvSpPr>
        <dsp:cNvPr id="0" name=""/>
        <dsp:cNvSpPr/>
      </dsp:nvSpPr>
      <dsp:spPr>
        <a:xfrm>
          <a:off x="2180874" y="2214500"/>
          <a:ext cx="4731936" cy="97212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Orientation Program</a:t>
          </a:r>
          <a:endParaRPr lang="en-GB" sz="32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180874" y="2214500"/>
        <a:ext cx="3906727" cy="972121"/>
      </dsp:txXfrm>
    </dsp:sp>
    <dsp:sp modelId="{C5484914-9901-4901-957C-32014FDD11FE}">
      <dsp:nvSpPr>
        <dsp:cNvPr id="0" name=""/>
        <dsp:cNvSpPr/>
      </dsp:nvSpPr>
      <dsp:spPr>
        <a:xfrm>
          <a:off x="2654076" y="3321638"/>
          <a:ext cx="4731936" cy="97212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Motivation Lectures</a:t>
          </a:r>
          <a:endParaRPr lang="en-GB" sz="32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654076" y="3321638"/>
        <a:ext cx="3906727" cy="972121"/>
      </dsp:txXfrm>
    </dsp:sp>
    <dsp:sp modelId="{542B1C22-1EDD-4506-974C-35ECE9865787}">
      <dsp:nvSpPr>
        <dsp:cNvPr id="0" name=""/>
        <dsp:cNvSpPr/>
      </dsp:nvSpPr>
      <dsp:spPr>
        <a:xfrm>
          <a:off x="3127278" y="4428553"/>
          <a:ext cx="4731936" cy="97212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Special Training</a:t>
          </a:r>
          <a:endParaRPr lang="en-GB" sz="32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For slow learners</a:t>
          </a:r>
          <a:endParaRPr lang="en-GB" sz="20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127278" y="4428553"/>
        <a:ext cx="3906727" cy="972121"/>
      </dsp:txXfrm>
    </dsp:sp>
    <dsp:sp modelId="{94E18F22-F588-4325-95A6-69C5634892C5}">
      <dsp:nvSpPr>
        <dsp:cNvPr id="0" name=""/>
        <dsp:cNvSpPr/>
      </dsp:nvSpPr>
      <dsp:spPr>
        <a:xfrm>
          <a:off x="5344798" y="710188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344798" y="710188"/>
        <a:ext cx="631878" cy="631878"/>
      </dsp:txXfrm>
    </dsp:sp>
    <dsp:sp modelId="{CC7FF6E3-B776-49DD-AAFA-22CBF326E492}">
      <dsp:nvSpPr>
        <dsp:cNvPr id="0" name=""/>
        <dsp:cNvSpPr/>
      </dsp:nvSpPr>
      <dsp:spPr>
        <a:xfrm>
          <a:off x="5818000" y="1817327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5818000" y="1817327"/>
        <a:ext cx="631878" cy="631878"/>
      </dsp:txXfrm>
    </dsp:sp>
    <dsp:sp modelId="{F3798902-B837-4CCA-B988-8263E2C30F65}">
      <dsp:nvSpPr>
        <dsp:cNvPr id="0" name=""/>
        <dsp:cNvSpPr/>
      </dsp:nvSpPr>
      <dsp:spPr>
        <a:xfrm>
          <a:off x="6291202" y="2908263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291202" y="2908263"/>
        <a:ext cx="631878" cy="631878"/>
      </dsp:txXfrm>
    </dsp:sp>
    <dsp:sp modelId="{E69D7F85-83B6-4C61-A83B-F8EAE6791F6F}">
      <dsp:nvSpPr>
        <dsp:cNvPr id="0" name=""/>
        <dsp:cNvSpPr/>
      </dsp:nvSpPr>
      <dsp:spPr>
        <a:xfrm>
          <a:off x="6764404" y="4026203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6764404" y="4026203"/>
        <a:ext cx="631878" cy="6318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6E1F9-557C-4010-96DC-3289CB32D3D9}">
      <dsp:nvSpPr>
        <dsp:cNvPr id="0" name=""/>
        <dsp:cNvSpPr/>
      </dsp:nvSpPr>
      <dsp:spPr>
        <a:xfrm>
          <a:off x="2170661" y="1944449"/>
          <a:ext cx="3911955" cy="1652110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Teaching-Learning &amp; Evaluation</a:t>
          </a:r>
          <a:endParaRPr lang="en-GB" sz="28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170661" y="1944449"/>
        <a:ext cx="3911955" cy="1652110"/>
      </dsp:txXfrm>
    </dsp:sp>
    <dsp:sp modelId="{726FFFD3-E4F7-44BC-A3D3-16635A086578}">
      <dsp:nvSpPr>
        <dsp:cNvPr id="0" name=""/>
        <dsp:cNvSpPr/>
      </dsp:nvSpPr>
      <dsp:spPr>
        <a:xfrm rot="10780751">
          <a:off x="1164387" y="2451711"/>
          <a:ext cx="1149971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B0AC1-434A-4AE5-8512-EC2C48DBD3D1}">
      <dsp:nvSpPr>
        <dsp:cNvPr id="0" name=""/>
        <dsp:cNvSpPr/>
      </dsp:nvSpPr>
      <dsp:spPr>
        <a:xfrm>
          <a:off x="82344" y="2160458"/>
          <a:ext cx="1743212" cy="125562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cap="none" spc="0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External Evaluation</a:t>
          </a:r>
          <a:endParaRPr lang="en-GB" sz="2800" b="1" kern="1200" cap="none" spc="0" dirty="0">
            <a:ln w="11430"/>
            <a:solidFill>
              <a:srgbClr val="A5002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82344" y="2160458"/>
        <a:ext cx="1743212" cy="1255622"/>
      </dsp:txXfrm>
    </dsp:sp>
    <dsp:sp modelId="{BB8A1A17-73B7-485A-B880-585121D78522}">
      <dsp:nvSpPr>
        <dsp:cNvPr id="0" name=""/>
        <dsp:cNvSpPr/>
      </dsp:nvSpPr>
      <dsp:spPr>
        <a:xfrm rot="16179664">
          <a:off x="3475300" y="982623"/>
          <a:ext cx="1107939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2AC1D-CED4-451C-9960-109919CFA62D}">
      <dsp:nvSpPr>
        <dsp:cNvPr id="0" name=""/>
        <dsp:cNvSpPr/>
      </dsp:nvSpPr>
      <dsp:spPr>
        <a:xfrm>
          <a:off x="2314624" y="144238"/>
          <a:ext cx="3600384" cy="125562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Internal Evaluation</a:t>
          </a:r>
          <a:endParaRPr lang="en-GB" sz="28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314624" y="144238"/>
        <a:ext cx="3600384" cy="1255622"/>
      </dsp:txXfrm>
    </dsp:sp>
    <dsp:sp modelId="{86FD4BBB-ECDB-426B-9CCE-545445986A2A}">
      <dsp:nvSpPr>
        <dsp:cNvPr id="0" name=""/>
        <dsp:cNvSpPr/>
      </dsp:nvSpPr>
      <dsp:spPr>
        <a:xfrm rot="5283869">
          <a:off x="3619367" y="3873627"/>
          <a:ext cx="1112308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1BAB6-EA48-4E04-A04A-A32BD48D5862}">
      <dsp:nvSpPr>
        <dsp:cNvPr id="0" name=""/>
        <dsp:cNvSpPr/>
      </dsp:nvSpPr>
      <dsp:spPr>
        <a:xfrm>
          <a:off x="2041570" y="4145039"/>
          <a:ext cx="4305471" cy="125562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cap="none" spc="0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Industry Projects, Experiments, Case Studies</a:t>
          </a:r>
          <a:endParaRPr lang="en-GB" sz="2800" b="1" kern="1200" cap="none" spc="0" dirty="0">
            <a:ln w="11430"/>
            <a:solidFill>
              <a:srgbClr val="A5002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041570" y="4145039"/>
        <a:ext cx="4305471" cy="12556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A3AF9-4079-48F0-B85C-3DFA139F86F8}">
      <dsp:nvSpPr>
        <dsp:cNvPr id="0" name=""/>
        <dsp:cNvSpPr/>
      </dsp:nvSpPr>
      <dsp:spPr>
        <a:xfrm>
          <a:off x="496565" y="2736304"/>
          <a:ext cx="288752" cy="2480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376" y="0"/>
              </a:lnTo>
              <a:lnTo>
                <a:pt x="144376" y="2480532"/>
              </a:lnTo>
              <a:lnTo>
                <a:pt x="288752" y="2480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78509" y="3914138"/>
        <a:ext cx="124864" cy="124864"/>
      </dsp:txXfrm>
    </dsp:sp>
    <dsp:sp modelId="{0BB1569D-D70F-42B8-AA8C-7723E2C5F837}">
      <dsp:nvSpPr>
        <dsp:cNvPr id="0" name=""/>
        <dsp:cNvSpPr/>
      </dsp:nvSpPr>
      <dsp:spPr>
        <a:xfrm>
          <a:off x="496565" y="2736304"/>
          <a:ext cx="283996" cy="186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998" y="0"/>
              </a:lnTo>
              <a:lnTo>
                <a:pt x="141998" y="1862119"/>
              </a:lnTo>
              <a:lnTo>
                <a:pt x="283996" y="18621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91472" y="3620272"/>
        <a:ext cx="94182" cy="94182"/>
      </dsp:txXfrm>
    </dsp:sp>
    <dsp:sp modelId="{7FDBCC51-A5E9-44DE-8684-C1C739555AE0}">
      <dsp:nvSpPr>
        <dsp:cNvPr id="0" name=""/>
        <dsp:cNvSpPr/>
      </dsp:nvSpPr>
      <dsp:spPr>
        <a:xfrm>
          <a:off x="496565" y="2736304"/>
          <a:ext cx="283996" cy="124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998" y="0"/>
              </a:lnTo>
              <a:lnTo>
                <a:pt x="141998" y="1241413"/>
              </a:lnTo>
              <a:lnTo>
                <a:pt x="283996" y="1241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6726" y="3325173"/>
        <a:ext cx="63674" cy="63674"/>
      </dsp:txXfrm>
    </dsp:sp>
    <dsp:sp modelId="{7353F7B9-2194-49D0-B9CD-A5F269C3C766}">
      <dsp:nvSpPr>
        <dsp:cNvPr id="0" name=""/>
        <dsp:cNvSpPr/>
      </dsp:nvSpPr>
      <dsp:spPr>
        <a:xfrm>
          <a:off x="496565" y="2736304"/>
          <a:ext cx="283996" cy="620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998" y="0"/>
              </a:lnTo>
              <a:lnTo>
                <a:pt x="141998" y="620706"/>
              </a:lnTo>
              <a:lnTo>
                <a:pt x="283996" y="620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1498" y="3029592"/>
        <a:ext cx="34129" cy="34129"/>
      </dsp:txXfrm>
    </dsp:sp>
    <dsp:sp modelId="{43524901-72A0-49CE-BD5B-B1EA4469F47F}">
      <dsp:nvSpPr>
        <dsp:cNvPr id="0" name=""/>
        <dsp:cNvSpPr/>
      </dsp:nvSpPr>
      <dsp:spPr>
        <a:xfrm>
          <a:off x="496565" y="2690584"/>
          <a:ext cx="283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99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31463" y="2729204"/>
        <a:ext cx="14199" cy="14199"/>
      </dsp:txXfrm>
    </dsp:sp>
    <dsp:sp modelId="{D844EAF4-D4B1-472A-B375-4807DA52F0A9}">
      <dsp:nvSpPr>
        <dsp:cNvPr id="0" name=""/>
        <dsp:cNvSpPr/>
      </dsp:nvSpPr>
      <dsp:spPr>
        <a:xfrm>
          <a:off x="496565" y="2115597"/>
          <a:ext cx="283996" cy="620706"/>
        </a:xfrm>
        <a:custGeom>
          <a:avLst/>
          <a:gdLst/>
          <a:ahLst/>
          <a:cxnLst/>
          <a:rect l="0" t="0" r="0" b="0"/>
          <a:pathLst>
            <a:path>
              <a:moveTo>
                <a:pt x="0" y="620706"/>
              </a:moveTo>
              <a:lnTo>
                <a:pt x="141998" y="620706"/>
              </a:lnTo>
              <a:lnTo>
                <a:pt x="141998" y="0"/>
              </a:lnTo>
              <a:lnTo>
                <a:pt x="2839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1498" y="2408885"/>
        <a:ext cx="34129" cy="34129"/>
      </dsp:txXfrm>
    </dsp:sp>
    <dsp:sp modelId="{DEE1F04C-7AF8-43DA-A760-02EC402031DB}">
      <dsp:nvSpPr>
        <dsp:cNvPr id="0" name=""/>
        <dsp:cNvSpPr/>
      </dsp:nvSpPr>
      <dsp:spPr>
        <a:xfrm>
          <a:off x="496565" y="1494890"/>
          <a:ext cx="283996" cy="1241413"/>
        </a:xfrm>
        <a:custGeom>
          <a:avLst/>
          <a:gdLst/>
          <a:ahLst/>
          <a:cxnLst/>
          <a:rect l="0" t="0" r="0" b="0"/>
          <a:pathLst>
            <a:path>
              <a:moveTo>
                <a:pt x="0" y="1241413"/>
              </a:moveTo>
              <a:lnTo>
                <a:pt x="141998" y="1241413"/>
              </a:lnTo>
              <a:lnTo>
                <a:pt x="141998" y="0"/>
              </a:lnTo>
              <a:lnTo>
                <a:pt x="2839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6726" y="2083760"/>
        <a:ext cx="63674" cy="63674"/>
      </dsp:txXfrm>
    </dsp:sp>
    <dsp:sp modelId="{8D46C598-C389-4643-9014-99B4889CA28A}">
      <dsp:nvSpPr>
        <dsp:cNvPr id="0" name=""/>
        <dsp:cNvSpPr/>
      </dsp:nvSpPr>
      <dsp:spPr>
        <a:xfrm>
          <a:off x="496565" y="874184"/>
          <a:ext cx="283996" cy="1862119"/>
        </a:xfrm>
        <a:custGeom>
          <a:avLst/>
          <a:gdLst/>
          <a:ahLst/>
          <a:cxnLst/>
          <a:rect l="0" t="0" r="0" b="0"/>
          <a:pathLst>
            <a:path>
              <a:moveTo>
                <a:pt x="0" y="1862119"/>
              </a:moveTo>
              <a:lnTo>
                <a:pt x="141998" y="1862119"/>
              </a:lnTo>
              <a:lnTo>
                <a:pt x="141998" y="0"/>
              </a:lnTo>
              <a:lnTo>
                <a:pt x="2839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591472" y="1758152"/>
        <a:ext cx="94182" cy="94182"/>
      </dsp:txXfrm>
    </dsp:sp>
    <dsp:sp modelId="{49D95632-1826-41A1-AA8B-0A7B76227B39}">
      <dsp:nvSpPr>
        <dsp:cNvPr id="0" name=""/>
        <dsp:cNvSpPr/>
      </dsp:nvSpPr>
      <dsp:spPr>
        <a:xfrm>
          <a:off x="496565" y="320290"/>
          <a:ext cx="288752" cy="2416013"/>
        </a:xfrm>
        <a:custGeom>
          <a:avLst/>
          <a:gdLst/>
          <a:ahLst/>
          <a:cxnLst/>
          <a:rect l="0" t="0" r="0" b="0"/>
          <a:pathLst>
            <a:path>
              <a:moveTo>
                <a:pt x="0" y="2416013"/>
              </a:moveTo>
              <a:lnTo>
                <a:pt x="144376" y="2416013"/>
              </a:lnTo>
              <a:lnTo>
                <a:pt x="144376" y="0"/>
              </a:lnTo>
              <a:lnTo>
                <a:pt x="2887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80111" y="1467467"/>
        <a:ext cx="121660" cy="121660"/>
      </dsp:txXfrm>
    </dsp:sp>
    <dsp:sp modelId="{812BD114-5326-4812-A52F-DEA0DD380FB0}">
      <dsp:nvSpPr>
        <dsp:cNvPr id="0" name=""/>
        <dsp:cNvSpPr/>
      </dsp:nvSpPr>
      <dsp:spPr>
        <a:xfrm rot="16200000">
          <a:off x="-1058468" y="2488021"/>
          <a:ext cx="2613501" cy="49656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HOD</a:t>
          </a:r>
          <a:endParaRPr lang="en-GB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6200000">
        <a:off x="-1058468" y="2488021"/>
        <a:ext cx="2613501" cy="496565"/>
      </dsp:txXfrm>
    </dsp:sp>
    <dsp:sp modelId="{5B0FC7B5-8793-425E-A23A-11D13FCD0BFC}">
      <dsp:nvSpPr>
        <dsp:cNvPr id="0" name=""/>
        <dsp:cNvSpPr/>
      </dsp:nvSpPr>
      <dsp:spPr>
        <a:xfrm>
          <a:off x="785317" y="72007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Academic Planning 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5317" y="72007"/>
        <a:ext cx="4729045" cy="496565"/>
      </dsp:txXfrm>
    </dsp:sp>
    <dsp:sp modelId="{95F0C981-4CAD-4B5A-96B1-B475953E791E}">
      <dsp:nvSpPr>
        <dsp:cNvPr id="0" name=""/>
        <dsp:cNvSpPr/>
      </dsp:nvSpPr>
      <dsp:spPr>
        <a:xfrm>
          <a:off x="780561" y="625901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Departmental Research 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625901"/>
        <a:ext cx="4729045" cy="496565"/>
      </dsp:txXfrm>
    </dsp:sp>
    <dsp:sp modelId="{A0E5B139-4627-40A4-BCD2-E63C5901743D}">
      <dsp:nvSpPr>
        <dsp:cNvPr id="0" name=""/>
        <dsp:cNvSpPr/>
      </dsp:nvSpPr>
      <dsp:spPr>
        <a:xfrm>
          <a:off x="780561" y="1246608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Library and Laboratory Infrastructure 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1246608"/>
        <a:ext cx="4729045" cy="496565"/>
      </dsp:txXfrm>
    </dsp:sp>
    <dsp:sp modelId="{7A819E27-9A23-493C-AE49-E09F8B59B506}">
      <dsp:nvSpPr>
        <dsp:cNvPr id="0" name=""/>
        <dsp:cNvSpPr/>
      </dsp:nvSpPr>
      <dsp:spPr>
        <a:xfrm>
          <a:off x="780561" y="1867314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Internal Quality Assurance Cell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1867314"/>
        <a:ext cx="4729045" cy="496565"/>
      </dsp:txXfrm>
    </dsp:sp>
    <dsp:sp modelId="{1E7E4D6C-FAE1-4667-B6AD-3E361956870B}">
      <dsp:nvSpPr>
        <dsp:cNvPr id="0" name=""/>
        <dsp:cNvSpPr/>
      </dsp:nvSpPr>
      <dsp:spPr>
        <a:xfrm>
          <a:off x="780561" y="2488021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Assessment &amp; Research 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2488021"/>
        <a:ext cx="4729045" cy="496565"/>
      </dsp:txXfrm>
    </dsp:sp>
    <dsp:sp modelId="{288B1259-B9AE-4A15-9736-F1052C5256B4}">
      <dsp:nvSpPr>
        <dsp:cNvPr id="0" name=""/>
        <dsp:cNvSpPr/>
      </dsp:nvSpPr>
      <dsp:spPr>
        <a:xfrm>
          <a:off x="780561" y="3108727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Industry Institute Relationship Cell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3108727"/>
        <a:ext cx="4729045" cy="496565"/>
      </dsp:txXfrm>
    </dsp:sp>
    <dsp:sp modelId="{B0659536-15C5-4AE7-BBB2-2818825822DD}">
      <dsp:nvSpPr>
        <dsp:cNvPr id="0" name=""/>
        <dsp:cNvSpPr/>
      </dsp:nvSpPr>
      <dsp:spPr>
        <a:xfrm>
          <a:off x="780561" y="3729434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Exam and Result  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3729434"/>
        <a:ext cx="4729045" cy="496565"/>
      </dsp:txXfrm>
    </dsp:sp>
    <dsp:sp modelId="{512CA17F-E12D-4CB0-8CC5-1A9498210369}">
      <dsp:nvSpPr>
        <dsp:cNvPr id="0" name=""/>
        <dsp:cNvSpPr/>
      </dsp:nvSpPr>
      <dsp:spPr>
        <a:xfrm>
          <a:off x="780561" y="4350141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Grievance and Disciplinary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0561" y="4350141"/>
        <a:ext cx="4729045" cy="496565"/>
      </dsp:txXfrm>
    </dsp:sp>
    <dsp:sp modelId="{57A2DCC7-15D7-463F-9BF5-E69FCCCF36DF}">
      <dsp:nvSpPr>
        <dsp:cNvPr id="0" name=""/>
        <dsp:cNvSpPr/>
      </dsp:nvSpPr>
      <dsp:spPr>
        <a:xfrm>
          <a:off x="785317" y="4968553"/>
          <a:ext cx="4729045" cy="4965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Alumni Association</a:t>
          </a:r>
          <a:endParaRPr lang="en-GB" sz="2000" b="1" kern="1200" cap="none" spc="0" dirty="0">
            <a:ln w="11430"/>
            <a:solidFill>
              <a:schemeClr val="bg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5317" y="4968553"/>
        <a:ext cx="4729045" cy="4965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79D9E-507C-4AF6-8741-F737A2F02B30}">
      <dsp:nvSpPr>
        <dsp:cNvPr id="0" name=""/>
        <dsp:cNvSpPr/>
      </dsp:nvSpPr>
      <dsp:spPr>
        <a:xfrm>
          <a:off x="3524791" y="2162948"/>
          <a:ext cx="1663384" cy="1663384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English Lab</a:t>
          </a:r>
          <a:endParaRPr lang="en-GB" sz="3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524791" y="2162948"/>
        <a:ext cx="1663384" cy="1663384"/>
      </dsp:txXfrm>
    </dsp:sp>
    <dsp:sp modelId="{9C0FF1A5-249E-4F01-993C-A347207AE1E0}">
      <dsp:nvSpPr>
        <dsp:cNvPr id="0" name=""/>
        <dsp:cNvSpPr/>
      </dsp:nvSpPr>
      <dsp:spPr>
        <a:xfrm rot="16200000">
          <a:off x="3881659" y="1688124"/>
          <a:ext cx="949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96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3EB25-64DC-4084-B174-BDD630CB7758}">
      <dsp:nvSpPr>
        <dsp:cNvPr id="0" name=""/>
        <dsp:cNvSpPr/>
      </dsp:nvSpPr>
      <dsp:spPr>
        <a:xfrm>
          <a:off x="3150457" y="119371"/>
          <a:ext cx="2412053" cy="109392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Communication Skills</a:t>
          </a:r>
          <a:endParaRPr lang="en-GB" sz="26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150457" y="119371"/>
        <a:ext cx="2412053" cy="1093928"/>
      </dsp:txXfrm>
    </dsp:sp>
    <dsp:sp modelId="{74C58038-9E98-43F1-A6EA-D609B66137F8}">
      <dsp:nvSpPr>
        <dsp:cNvPr id="0" name=""/>
        <dsp:cNvSpPr/>
      </dsp:nvSpPr>
      <dsp:spPr>
        <a:xfrm rot="20520000">
          <a:off x="5183631" y="2695712"/>
          <a:ext cx="185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FEDE9-6C20-4EC8-B6EA-7A38DA6AF90A}">
      <dsp:nvSpPr>
        <dsp:cNvPr id="0" name=""/>
        <dsp:cNvSpPr/>
      </dsp:nvSpPr>
      <dsp:spPr>
        <a:xfrm>
          <a:off x="5364807" y="1728191"/>
          <a:ext cx="2412053" cy="109392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Listening Skills </a:t>
          </a:r>
          <a:endParaRPr lang="en-US" sz="2900" b="1" kern="1200" cap="none" spc="0" dirty="0" smtClean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364807" y="1728191"/>
        <a:ext cx="2412053" cy="1093928"/>
      </dsp:txXfrm>
    </dsp:sp>
    <dsp:sp modelId="{42303A43-D7A7-4E4D-83C7-64C7051D06CF}">
      <dsp:nvSpPr>
        <dsp:cNvPr id="0" name=""/>
        <dsp:cNvSpPr/>
      </dsp:nvSpPr>
      <dsp:spPr>
        <a:xfrm rot="3240000">
          <a:off x="4832093" y="4078824"/>
          <a:ext cx="624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1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531B1-8197-428B-94EF-98C3484F9ED3}">
      <dsp:nvSpPr>
        <dsp:cNvPr id="0" name=""/>
        <dsp:cNvSpPr/>
      </dsp:nvSpPr>
      <dsp:spPr>
        <a:xfrm>
          <a:off x="4519000" y="4331316"/>
          <a:ext cx="2412053" cy="109392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Vocabulary module </a:t>
          </a:r>
          <a:endParaRPr lang="en-IN" sz="2900" b="1" kern="1200" cap="none" spc="0" dirty="0" smtClean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519000" y="4331316"/>
        <a:ext cx="2412053" cy="1093928"/>
      </dsp:txXfrm>
    </dsp:sp>
    <dsp:sp modelId="{F76F754C-6D20-4CAA-9726-4790F9B8E972}">
      <dsp:nvSpPr>
        <dsp:cNvPr id="0" name=""/>
        <dsp:cNvSpPr/>
      </dsp:nvSpPr>
      <dsp:spPr>
        <a:xfrm rot="7560000">
          <a:off x="3256682" y="4078824"/>
          <a:ext cx="624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1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CD2EA-B7CA-48F1-8137-DB2AB6360579}">
      <dsp:nvSpPr>
        <dsp:cNvPr id="0" name=""/>
        <dsp:cNvSpPr/>
      </dsp:nvSpPr>
      <dsp:spPr>
        <a:xfrm>
          <a:off x="1781913" y="4331316"/>
          <a:ext cx="2412053" cy="109392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Phonetics </a:t>
          </a:r>
          <a:endParaRPr lang="en-US" sz="3500" b="1" kern="1200" cap="none" spc="0" dirty="0" smtClean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781913" y="4331316"/>
        <a:ext cx="2412053" cy="1093928"/>
      </dsp:txXfrm>
    </dsp:sp>
    <dsp:sp modelId="{088B0B73-4727-480D-9A23-765D48DEAAF0}">
      <dsp:nvSpPr>
        <dsp:cNvPr id="0" name=""/>
        <dsp:cNvSpPr/>
      </dsp:nvSpPr>
      <dsp:spPr>
        <a:xfrm rot="11880000">
          <a:off x="3343615" y="2695712"/>
          <a:ext cx="185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BEE29-35A1-4146-B303-45E7577D7B0F}">
      <dsp:nvSpPr>
        <dsp:cNvPr id="0" name=""/>
        <dsp:cNvSpPr/>
      </dsp:nvSpPr>
      <dsp:spPr>
        <a:xfrm>
          <a:off x="936106" y="1728191"/>
          <a:ext cx="2412053" cy="109392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cap="none" spc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Conversations</a:t>
          </a:r>
          <a:endParaRPr lang="en-IN" sz="29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936106" y="1728191"/>
        <a:ext cx="2412053" cy="10939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E7724-DF00-47B9-ABAE-160D1D6F5CEE}">
      <dsp:nvSpPr>
        <dsp:cNvPr id="0" name=""/>
        <dsp:cNvSpPr/>
      </dsp:nvSpPr>
      <dsp:spPr>
        <a:xfrm>
          <a:off x="3798421" y="1805017"/>
          <a:ext cx="1547157" cy="1547157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cap="none" spc="150" dirty="0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Career Lab</a:t>
          </a:r>
          <a:endParaRPr lang="en-GB" sz="3200" b="1" kern="1200" cap="none" spc="150" dirty="0">
            <a:ln w="11430"/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8421" y="1805017"/>
        <a:ext cx="1547157" cy="1547157"/>
      </dsp:txXfrm>
    </dsp:sp>
    <dsp:sp modelId="{88B6ECD5-6229-4BD7-A8E3-B7F27397E319}">
      <dsp:nvSpPr>
        <dsp:cNvPr id="0" name=""/>
        <dsp:cNvSpPr/>
      </dsp:nvSpPr>
      <dsp:spPr>
        <a:xfrm rot="16200000">
          <a:off x="4188010" y="1421027"/>
          <a:ext cx="7679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9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9F35F-8F98-48CF-9276-5F16C0696EAC}">
      <dsp:nvSpPr>
        <dsp:cNvPr id="0" name=""/>
        <dsp:cNvSpPr/>
      </dsp:nvSpPr>
      <dsp:spPr>
        <a:xfrm>
          <a:off x="3397081" y="443"/>
          <a:ext cx="2349837" cy="103659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Fundamental Language</a:t>
          </a:r>
          <a:endParaRPr lang="en-GB" sz="22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397081" y="443"/>
        <a:ext cx="2349837" cy="1036595"/>
      </dsp:txXfrm>
    </dsp:sp>
    <dsp:sp modelId="{256221C0-27BB-469D-BF69-48DC428C639C}">
      <dsp:nvSpPr>
        <dsp:cNvPr id="0" name=""/>
        <dsp:cNvSpPr/>
      </dsp:nvSpPr>
      <dsp:spPr>
        <a:xfrm rot="20420856">
          <a:off x="5327190" y="2196174"/>
          <a:ext cx="631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3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BFC89-D287-4CD0-8049-7DB1810FE439}">
      <dsp:nvSpPr>
        <dsp:cNvPr id="0" name=""/>
        <dsp:cNvSpPr/>
      </dsp:nvSpPr>
      <dsp:spPr>
        <a:xfrm>
          <a:off x="5940152" y="1152129"/>
          <a:ext cx="2349837" cy="103659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Communication</a:t>
          </a:r>
        </a:p>
      </dsp:txBody>
      <dsp:txXfrm>
        <a:off x="5940152" y="1152129"/>
        <a:ext cx="2349837" cy="1036595"/>
      </dsp:txXfrm>
    </dsp:sp>
    <dsp:sp modelId="{06BA90FF-1106-442A-BFCB-D993DCC4DD29}">
      <dsp:nvSpPr>
        <dsp:cNvPr id="0" name=""/>
        <dsp:cNvSpPr/>
      </dsp:nvSpPr>
      <dsp:spPr>
        <a:xfrm rot="1130094">
          <a:off x="5326722" y="2956156"/>
          <a:ext cx="704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F50EB-AC67-477B-A427-A61611FB0B29}">
      <dsp:nvSpPr>
        <dsp:cNvPr id="0" name=""/>
        <dsp:cNvSpPr/>
      </dsp:nvSpPr>
      <dsp:spPr>
        <a:xfrm>
          <a:off x="6012156" y="2952320"/>
          <a:ext cx="2349837" cy="103659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Listening</a:t>
          </a:r>
        </a:p>
      </dsp:txBody>
      <dsp:txXfrm>
        <a:off x="6012156" y="2952320"/>
        <a:ext cx="2349837" cy="1036595"/>
      </dsp:txXfrm>
    </dsp:sp>
    <dsp:sp modelId="{189FBD68-AD00-4202-983A-4A9F9503A5D0}">
      <dsp:nvSpPr>
        <dsp:cNvPr id="0" name=""/>
        <dsp:cNvSpPr/>
      </dsp:nvSpPr>
      <dsp:spPr>
        <a:xfrm rot="5400000">
          <a:off x="4188010" y="3736164"/>
          <a:ext cx="7679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9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90476-1393-40A2-8E6A-EAAC5FEDA442}">
      <dsp:nvSpPr>
        <dsp:cNvPr id="0" name=""/>
        <dsp:cNvSpPr/>
      </dsp:nvSpPr>
      <dsp:spPr>
        <a:xfrm>
          <a:off x="3397081" y="4120153"/>
          <a:ext cx="2349837" cy="103659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Personality Development</a:t>
          </a:r>
        </a:p>
      </dsp:txBody>
      <dsp:txXfrm>
        <a:off x="3397081" y="4120153"/>
        <a:ext cx="2349837" cy="1036595"/>
      </dsp:txXfrm>
    </dsp:sp>
    <dsp:sp modelId="{E4B3090A-B2E8-47E2-A058-08ED453FA075}">
      <dsp:nvSpPr>
        <dsp:cNvPr id="0" name=""/>
        <dsp:cNvSpPr/>
      </dsp:nvSpPr>
      <dsp:spPr>
        <a:xfrm rot="9533592">
          <a:off x="3229692" y="2983156"/>
          <a:ext cx="5884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FEAA-DE2C-4C5B-A954-28F3B89DE0CE}">
      <dsp:nvSpPr>
        <dsp:cNvPr id="0" name=""/>
        <dsp:cNvSpPr/>
      </dsp:nvSpPr>
      <dsp:spPr>
        <a:xfrm>
          <a:off x="899594" y="3024338"/>
          <a:ext cx="2349837" cy="103659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Entrepreneurship</a:t>
          </a:r>
        </a:p>
      </dsp:txBody>
      <dsp:txXfrm>
        <a:off x="899594" y="3024338"/>
        <a:ext cx="2349837" cy="1036595"/>
      </dsp:txXfrm>
    </dsp:sp>
    <dsp:sp modelId="{61D3583C-D1FC-4AA8-A711-586206FC2806}">
      <dsp:nvSpPr>
        <dsp:cNvPr id="0" name=""/>
        <dsp:cNvSpPr/>
      </dsp:nvSpPr>
      <dsp:spPr>
        <a:xfrm rot="11910636">
          <a:off x="3234449" y="2227698"/>
          <a:ext cx="5789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9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F7ED4-5C63-4D67-9F3C-E646852B260D}">
      <dsp:nvSpPr>
        <dsp:cNvPr id="0" name=""/>
        <dsp:cNvSpPr/>
      </dsp:nvSpPr>
      <dsp:spPr>
        <a:xfrm>
          <a:off x="899587" y="1224134"/>
          <a:ext cx="2349837" cy="1036595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Quizzes, Exercises, and Activities </a:t>
          </a:r>
        </a:p>
      </dsp:txBody>
      <dsp:txXfrm>
        <a:off x="899587" y="1224134"/>
        <a:ext cx="2349837" cy="103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D0FD65-A2F8-4042-9142-71379AC45F83}" type="datetimeFigureOut">
              <a:rPr lang="en-IN"/>
              <a:pPr>
                <a:defRPr/>
              </a:pPr>
              <a:t>15-01-2014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B6358C-98C0-45AE-B2EB-159637CB595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4021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6358C-98C0-45AE-B2EB-159637CB595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6358C-98C0-45AE-B2EB-159637CB5955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6358C-98C0-45AE-B2EB-159637CB5955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BDA1-182D-483E-8182-8EE897C80D2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2EB6-CB12-4401-8FF6-639965699A5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59D1-A39E-4009-88E1-0065326B188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908050"/>
            <a:ext cx="8675688" cy="0"/>
          </a:xfrm>
          <a:prstGeom prst="line">
            <a:avLst/>
          </a:prstGeom>
          <a:ln w="76200" cmpd="thickThin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29311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AE1F-B88F-42C6-A765-6BCC11B4087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7492-D252-49F4-A57E-C95F0E135C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9603-F339-4B5D-82F2-F4A9111FB22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E68E-3BAD-4E15-B62D-BE1CA0C79CF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B14A-6094-497F-9E08-14F34F79574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2118-1F31-4EB1-B413-C0BBFC9BB6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416C-0E04-4B42-8375-F017102AA31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4B021D-E2B8-43B8-B38B-2349D80AE6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LACEMENT\Pictures\NAAC\o37sc04.jpg"/>
          <p:cNvPicPr>
            <a:picLocks noChangeAspect="1" noChangeArrowheads="1"/>
          </p:cNvPicPr>
          <p:nvPr/>
        </p:nvPicPr>
        <p:blipFill>
          <a:blip r:embed="rId3" cstate="print">
            <a:lum bright="55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360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Presentation </a:t>
            </a:r>
            <a:br>
              <a:rPr lang="en-IN" dirty="0" smtClean="0"/>
            </a:br>
            <a:r>
              <a:rPr lang="en-IN" dirty="0" smtClean="0"/>
              <a:t>for </a:t>
            </a:r>
            <a:br>
              <a:rPr lang="en-IN" dirty="0" smtClean="0"/>
            </a:br>
            <a:r>
              <a:rPr lang="en-IN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NAAC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800" b="1" dirty="0" smtClean="0">
                <a:solidFill>
                  <a:schemeClr val="accent2">
                    <a:lumMod val="50000"/>
                  </a:schemeClr>
                </a:solidFill>
              </a:rPr>
              <a:t>National Assessment and Accreditation Council</a:t>
            </a:r>
            <a:endParaRPr lang="en-IN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163"/>
            <a:ext cx="9144000" cy="23034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b="1" dirty="0" smtClean="0">
                <a:solidFill>
                  <a:schemeClr val="tx1"/>
                </a:solidFill>
              </a:rPr>
              <a:t>Dr. Sanjay </a:t>
            </a:r>
            <a:r>
              <a:rPr lang="en-IN" sz="2800" b="1" dirty="0" err="1" smtClean="0">
                <a:solidFill>
                  <a:schemeClr val="tx1"/>
                </a:solidFill>
              </a:rPr>
              <a:t>Tanwani</a:t>
            </a:r>
            <a:endParaRPr lang="en-IN" sz="28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Professor &amp; Head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b="1" dirty="0" smtClean="0">
                <a:solidFill>
                  <a:srgbClr val="002060"/>
                </a:solidFill>
              </a:rPr>
              <a:t>School of Computer Science &amp; Information Technology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Devi </a:t>
            </a:r>
            <a:r>
              <a:rPr lang="en-IN" sz="2800" dirty="0" err="1" smtClean="0">
                <a:solidFill>
                  <a:schemeClr val="tx1"/>
                </a:solidFill>
              </a:rPr>
              <a:t>Ahilya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</a:rPr>
              <a:t>Vishwavidyalaya</a:t>
            </a:r>
            <a:r>
              <a:rPr lang="en-IN" sz="2800" dirty="0" smtClean="0">
                <a:solidFill>
                  <a:schemeClr val="tx1"/>
                </a:solidFill>
              </a:rPr>
              <a:t>, Indore</a:t>
            </a:r>
            <a:endParaRPr lang="en-IN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7450" y="3789040"/>
            <a:ext cx="684053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8" name="AutoShape 2" descr="http://www.google.co.in/url?sa=i&amp;source=images&amp;cd=&amp;docid=AvstqSSJeYZzXM&amp;tbnid=Kk2pF6GDeqFZeM:&amp;ved=0CAUQjBw4Eg&amp;url=http%3A%2F%2F2.bp.blogspot.com%2F-2O-13tggZGM%2FUZbM3KcY_fI%2FAAAAAAAAAGs%2FTD4l6mkNCR4%2Fs1600%2F120.jpg&amp;ei=UljKUuWSHcitrAevtYCQAQ&amp;psig=AFQjCNH4E0j8BP-Mb4YX_5LfM1q2PMr3wg&amp;ust=138907899458951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180" name="AutoShape 4" descr="http://www.google.co.in/url?sa=i&amp;source=images&amp;cd=&amp;docid=AvstqSSJeYZzXM&amp;tbnid=Kk2pF6GDeqFZeM:&amp;ved=0CAUQjBw4Eg&amp;url=http%3A%2F%2F2.bp.blogspot.com%2F-2O-13tggZGM%2FUZbM3KcY_fI%2FAAAAAAAAAGs%2FTD4l6mkNCR4%2Fs1600%2F120.jpg&amp;ei=UljKUuWSHcitrAevtYCQAQ&amp;psig=AFQjCNH4E0j8BP-Mb4YX_5LfM1q2PMr3wg&amp;ust=138907899458951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 descr="C:\Users\neel\Desktop\NAAC Content\pics for PPT\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078" y="168275"/>
            <a:ext cx="1835820" cy="13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Faculty Profile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672249"/>
              </p:ext>
            </p:extLst>
          </p:nvPr>
        </p:nvGraphicFramePr>
        <p:xfrm>
          <a:off x="179388" y="980730"/>
          <a:ext cx="8496944" cy="5760635"/>
        </p:xfrm>
        <a:graphic>
          <a:graphicData uri="http://schemas.openxmlformats.org/drawingml/2006/table">
            <a:tbl>
              <a:tblPr/>
              <a:tblGrid>
                <a:gridCol w="720204"/>
                <a:gridCol w="2880320"/>
                <a:gridCol w="3467730"/>
                <a:gridCol w="1428690"/>
              </a:tblGrid>
              <a:tr h="3087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S.No</a:t>
                      </a:r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.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Designation 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Experience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032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Raj </a:t>
                      </a:r>
                      <a:r>
                        <a:rPr lang="en-IN" sz="2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Kamal</a:t>
                      </a:r>
                      <a:r>
                        <a:rPr lang="en-IN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             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Professor 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46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Sanjay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Tanwani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Professor &amp; 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Head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27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D.S.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Bhilare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Professor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/ Sr</a:t>
                      </a:r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. System 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Manager             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33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Maya Ingle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Professor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/ Sr</a:t>
                      </a:r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. System 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Analyst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27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Priyesh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Kanungo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Professor</a:t>
                      </a:r>
                      <a:r>
                        <a:rPr lang="pt-BR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/ Sr</a:t>
                      </a:r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. System </a:t>
                      </a:r>
                      <a:r>
                        <a:rPr lang="pt-BR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Engineer 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25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Arvind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Kumar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Goyal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                  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Reader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/ Sr</a:t>
                      </a:r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. </a:t>
                      </a:r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Programmer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 23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Ugrasen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Suman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Reader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12 </a:t>
                      </a:r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Ms.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Preeti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Saxena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Reader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16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8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Ms.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Shraddha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Masaih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Reader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0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13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Faculty </a:t>
            </a:r>
            <a:r>
              <a:rPr lang="en-IN" dirty="0" smtClean="0"/>
              <a:t>Specializations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0308168"/>
              </p:ext>
            </p:extLst>
          </p:nvPr>
        </p:nvGraphicFramePr>
        <p:xfrm>
          <a:off x="179388" y="980730"/>
          <a:ext cx="8497068" cy="5616622"/>
        </p:xfrm>
        <a:graphic>
          <a:graphicData uri="http://schemas.openxmlformats.org/drawingml/2006/table">
            <a:tbl>
              <a:tblPr/>
              <a:tblGrid>
                <a:gridCol w="2448396"/>
                <a:gridCol w="6048672"/>
              </a:tblGrid>
              <a:tr h="465677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Specializations 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661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Rajkamal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Embedded</a:t>
                      </a:r>
                      <a:r>
                        <a:rPr lang="en-IN" sz="2000" b="0" i="0" u="none" strike="noStrike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System, </a:t>
                      </a:r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Mobile Communication, Computer Architecture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520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Sanjay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Tanwani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Computer Architecture, Databases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785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D.S.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Bhilare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Information Security, Networking, Business Applications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939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Maya Ingle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Software Engineering, Statistical Language Processing, Algorithms 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872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Priyesh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Kanungo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Operating Systems, Artificial Intelligence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661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Ugrasen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Suman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Software Engineering, Knowledge Management &amp; Mining, Service Oriented Computing 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905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Ms.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Preeti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Saxena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Mobile Computing, Computer Networks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602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Ms.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Shraddha</a:t>
                      </a:r>
                      <a:r>
                        <a:rPr lang="en-IN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Masih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Data Mining and Warehousing, Data Structures 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966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Faculty Profile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8877862"/>
              </p:ext>
            </p:extLst>
          </p:nvPr>
        </p:nvGraphicFramePr>
        <p:xfrm>
          <a:off x="179388" y="980730"/>
          <a:ext cx="8496944" cy="5538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0204"/>
                <a:gridCol w="3456384"/>
                <a:gridCol w="2891666"/>
                <a:gridCol w="1428690"/>
              </a:tblGrid>
              <a:tr h="3157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S.No</a:t>
                      </a:r>
                      <a:r>
                        <a:rPr lang="en-IN" sz="2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Designation 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Experience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/>
                </a:tc>
              </a:tr>
              <a:tr h="548314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u="none" strike="noStrike" dirty="0" smtClean="0"/>
                        <a:t>10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</a:rPr>
                        <a:t>Mr. Ajay </a:t>
                      </a:r>
                      <a:r>
                        <a:rPr lang="en-IN" sz="2000" b="1" u="none" strike="noStrike" dirty="0" err="1">
                          <a:solidFill>
                            <a:srgbClr val="002060"/>
                          </a:solidFill>
                        </a:rPr>
                        <a:t>Tiwari</a:t>
                      </a:r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</a:rPr>
                        <a:t>                                       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 dirty="0" smtClean="0">
                          <a:solidFill>
                            <a:srgbClr val="0000FF"/>
                          </a:solidFill>
                        </a:rPr>
                        <a:t>Senior Lecturer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u="none" strike="noStrike" dirty="0" smtClean="0">
                          <a:solidFill>
                            <a:srgbClr val="0000FF"/>
                          </a:solidFill>
                        </a:rPr>
                        <a:t>12 </a:t>
                      </a:r>
                      <a:r>
                        <a:rPr lang="en-IN" sz="2000" u="none" strike="noStrike" dirty="0">
                          <a:solidFill>
                            <a:srgbClr val="0000FF"/>
                          </a:solidFill>
                        </a:rPr>
                        <a:t>Years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Dr.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Hemant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K 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Mehta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Senior 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 12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Alok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err="1" smtClean="0">
                          <a:solidFill>
                            <a:srgbClr val="002060"/>
                          </a:solidFill>
                        </a:rPr>
                        <a:t>Tiwari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Programmer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23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Nitin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err="1" smtClean="0">
                          <a:solidFill>
                            <a:srgbClr val="002060"/>
                          </a:solidFill>
                        </a:rPr>
                        <a:t>Uikey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Software Engineer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 10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Deepak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Abhyankar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Software </a:t>
                      </a:r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Engineer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10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62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Anand More   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Maintenance </a:t>
                      </a:r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Engineer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16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62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Ms.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Archana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err="1" smtClean="0">
                          <a:solidFill>
                            <a:srgbClr val="002060"/>
                          </a:solidFill>
                        </a:rPr>
                        <a:t>Chaudhary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Senior 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12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62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Ms. Chaitali Uikey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6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628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Hitesh Ninama    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u="none" strike="noStrike" kern="1200" dirty="0" smtClean="0">
                          <a:solidFill>
                            <a:srgbClr val="0000FF"/>
                          </a:solidFill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u="none" strike="noStrike" kern="1200" dirty="0">
                          <a:solidFill>
                            <a:srgbClr val="0000FF"/>
                          </a:solidFill>
                        </a:rPr>
                        <a:t> 6 Years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Faculty </a:t>
            </a:r>
            <a:r>
              <a:rPr lang="en-IN" dirty="0" smtClean="0"/>
              <a:t>Specializations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527790"/>
              </p:ext>
            </p:extLst>
          </p:nvPr>
        </p:nvGraphicFramePr>
        <p:xfrm>
          <a:off x="467544" y="1105060"/>
          <a:ext cx="8208912" cy="54922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80320"/>
                <a:gridCol w="5328592"/>
              </a:tblGrid>
              <a:tr h="431997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Specializations 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/>
                </a:tc>
              </a:tr>
              <a:tr h="837945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</a:rPr>
                        <a:t>Mr. Ajay </a:t>
                      </a:r>
                      <a:r>
                        <a:rPr lang="en-IN" sz="2000" b="1" u="none" strike="noStrike" dirty="0" err="1">
                          <a:solidFill>
                            <a:srgbClr val="002060"/>
                          </a:solidFill>
                        </a:rPr>
                        <a:t>Tiwari</a:t>
                      </a:r>
                      <a:r>
                        <a:rPr lang="en-IN" sz="2000" b="1" u="none" strike="noStrike" dirty="0">
                          <a:solidFill>
                            <a:srgbClr val="002060"/>
                          </a:solidFill>
                        </a:rPr>
                        <a:t>                                       </a:t>
                      </a:r>
                      <a:endParaRPr lang="en-IN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Object Oriented Programming, Optimization Techniques, Networking </a:t>
                      </a:r>
                      <a:endParaRPr lang="en-IN" sz="2000" b="0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2917" marR="2917" marT="2917" marB="0"/>
                </a:tc>
              </a:tr>
              <a:tr h="7383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Dr.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Hemant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K 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Mehta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Distributed Computing (Cluster, Grid and Cloud Computing), Programming Languages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42096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Alok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err="1" smtClean="0">
                          <a:solidFill>
                            <a:srgbClr val="002060"/>
                          </a:solidFill>
                        </a:rPr>
                        <a:t>Tiwari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Artificial Intelligence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8379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Nitin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err="1" smtClean="0">
                          <a:solidFill>
                            <a:srgbClr val="002060"/>
                          </a:solidFill>
                        </a:rPr>
                        <a:t>Uikey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Software Engineering, Information Technology Project Management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46236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Deepak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Abhyankar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Algorithms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46236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Anand More   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Wireless systems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48904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Ms. </a:t>
                      </a:r>
                      <a:r>
                        <a:rPr lang="en-IN" sz="2000" b="1" u="none" strike="noStrike" kern="1200" dirty="0" err="1">
                          <a:solidFill>
                            <a:srgbClr val="002060"/>
                          </a:solidFill>
                        </a:rPr>
                        <a:t>Archana</a:t>
                      </a:r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b="1" u="none" strike="noStrike" kern="1200" dirty="0" err="1" smtClean="0">
                          <a:solidFill>
                            <a:srgbClr val="002060"/>
                          </a:solidFill>
                        </a:rPr>
                        <a:t>Chaudhary</a:t>
                      </a:r>
                      <a:r>
                        <a:rPr lang="en-IN" sz="2000" b="1" u="none" strike="noStrike" kern="1200" dirty="0" smtClean="0">
                          <a:solidFill>
                            <a:srgbClr val="002060"/>
                          </a:solidFill>
                        </a:rPr>
                        <a:t>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ERP, Software engineering, Database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44035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Ms. Chaitali Uikey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Computer Network, Cloud Computing, Simulation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  <a:tr h="37094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u="none" strike="noStrike" kern="1200" dirty="0">
                          <a:solidFill>
                            <a:srgbClr val="002060"/>
                          </a:solidFill>
                        </a:rPr>
                        <a:t>Mr. Hitesh Ninama                              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Complier Design, Theory of Computation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39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Faculty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7960131"/>
              </p:ext>
            </p:extLst>
          </p:nvPr>
        </p:nvGraphicFramePr>
        <p:xfrm>
          <a:off x="0" y="980728"/>
          <a:ext cx="8784976" cy="5158742"/>
        </p:xfrm>
        <a:graphic>
          <a:graphicData uri="http://schemas.openxmlformats.org/drawingml/2006/table">
            <a:tbl>
              <a:tblPr/>
              <a:tblGrid>
                <a:gridCol w="932918"/>
                <a:gridCol w="3927114"/>
                <a:gridCol w="2447824"/>
                <a:gridCol w="1477120"/>
              </a:tblGrid>
              <a:tr h="3623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S.No</a:t>
                      </a:r>
                      <a:r>
                        <a:rPr lang="en-IN" sz="20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.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Designation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Experience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Chetan Awasthi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 7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Shweta Agrawal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 7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Pankaj Jagtap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4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Tarjani Sevak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 4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Pritika Bahad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7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Sunita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Gaur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11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Shantilal Dawar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4 </a:t>
                      </a:r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Deepika Rai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3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Mohit Kumar Verma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4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K. L. 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Suryawanshi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5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Praveen Shrivastava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Lecturer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IN" sz="2000" b="0" i="0" u="none" strike="noStrike" kern="1200" dirty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11 Years</a:t>
                      </a:r>
                    </a:p>
                  </a:txBody>
                  <a:tcPr marL="2917" marR="2917" marT="291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79512" y="6139469"/>
            <a:ext cx="8473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C00000"/>
                </a:solidFill>
              </a:rPr>
              <a:t>Supported by </a:t>
            </a:r>
            <a:r>
              <a:rPr lang="en-IN" sz="2200" b="1" dirty="0" smtClean="0">
                <a:solidFill>
                  <a:srgbClr val="C00000"/>
                </a:solidFill>
              </a:rPr>
              <a:t>11 </a:t>
            </a:r>
            <a:r>
              <a:rPr lang="en-IN" sz="2200" b="1" dirty="0" smtClean="0">
                <a:solidFill>
                  <a:srgbClr val="C00000"/>
                </a:solidFill>
              </a:rPr>
              <a:t>visiting faculty for teaching allied subjects</a:t>
            </a:r>
            <a:endParaRPr lang="en-GB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Faculty </a:t>
            </a:r>
            <a:r>
              <a:rPr lang="en-US" dirty="0" smtClean="0"/>
              <a:t>Specializations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1974751"/>
              </p:ext>
            </p:extLst>
          </p:nvPr>
        </p:nvGraphicFramePr>
        <p:xfrm>
          <a:off x="251520" y="980728"/>
          <a:ext cx="8424936" cy="5688628"/>
        </p:xfrm>
        <a:graphic>
          <a:graphicData uri="http://schemas.openxmlformats.org/drawingml/2006/table">
            <a:tbl>
              <a:tblPr/>
              <a:tblGrid>
                <a:gridCol w="3245687"/>
                <a:gridCol w="5179249"/>
              </a:tblGrid>
              <a:tr h="399553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Specialization </a:t>
                      </a:r>
                      <a:endParaRPr lang="en-IN" sz="2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Chetan </a:t>
                      </a:r>
                      <a:r>
                        <a:rPr lang="en-IN" sz="2000" b="1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Awasthi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     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HCI &amp; Web Design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Shweta Agrawal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Digital Electronics, Distributed Computing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Pankaj Jagtap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Artificial Intelligence, Mobile Computing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Tarjani Sevak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Organization Behaviour, Operating System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Pritika Bahad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Artificial Intelligence,</a:t>
                      </a:r>
                      <a:r>
                        <a:rPr lang="en-IN" sz="2000" b="0" i="0" u="none" strike="noStrike" kern="1200" baseline="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 Mobile Computing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Sunita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Gaur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Discrete Mathematics,</a:t>
                      </a:r>
                      <a:r>
                        <a:rPr lang="en-IN" sz="2000" b="0" i="0" u="none" strike="noStrike" kern="1200" baseline="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 e-Learning System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Shantilal Dawar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0" i="0" u="none" strike="noStrike" kern="120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IN" sz="2000" b="0" i="0" u="none" strike="noStrike" kern="1200" baseline="0" dirty="0" smtClean="0">
                          <a:solidFill>
                            <a:srgbClr val="0000FF"/>
                          </a:solidFill>
                          <a:latin typeface="Calibri"/>
                          <a:ea typeface="+mn-ea"/>
                          <a:cs typeface="+mn-cs"/>
                        </a:rPr>
                        <a:t> Security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Ms. Deepika Rai           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Discrete Structures, Operating Systems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Mohit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Verma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DBMS, Data Mining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</a:t>
                      </a:r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K. L. </a:t>
                      </a:r>
                      <a:r>
                        <a:rPr lang="en-IN" sz="2000" b="1" i="0" u="none" strike="noStrike" kern="1200" dirty="0" err="1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Suryawanshi</a:t>
                      </a:r>
                      <a:endParaRPr lang="en-IN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Data Structure, DBMS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82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IN" sz="20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Mr. Praveen Shrivastava                   </a:t>
                      </a: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System Analysis &amp; Design </a:t>
                      </a:r>
                      <a:endParaRPr lang="en-IN" sz="2000" b="0" i="0" u="none" strike="noStrike" kern="1200" dirty="0">
                        <a:solidFill>
                          <a:srgbClr val="0000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917" marR="2917" marT="291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94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Faculty Qualification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4597675"/>
              </p:ext>
            </p:extLst>
          </p:nvPr>
        </p:nvGraphicFramePr>
        <p:xfrm>
          <a:off x="611560" y="1196752"/>
          <a:ext cx="7992886" cy="5256584"/>
        </p:xfrm>
        <a:graphic>
          <a:graphicData uri="http://schemas.openxmlformats.org/drawingml/2006/table">
            <a:tbl>
              <a:tblPr/>
              <a:tblGrid>
                <a:gridCol w="2326809"/>
                <a:gridCol w="816551"/>
                <a:gridCol w="816551"/>
                <a:gridCol w="822974"/>
                <a:gridCol w="822974"/>
                <a:gridCol w="824580"/>
                <a:gridCol w="824580"/>
                <a:gridCol w="737867"/>
              </a:tblGrid>
              <a:tr h="621468">
                <a:tc rowSpan="2"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Highest qualification</a:t>
                      </a:r>
                      <a:endParaRPr lang="en-IN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Professor</a:t>
                      </a:r>
                      <a:endParaRPr lang="en-IN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Associate Professor</a:t>
                      </a:r>
                      <a:endParaRPr lang="en-IN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Assistant Professor</a:t>
                      </a:r>
                      <a:endParaRPr lang="en-IN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70560" algn="l"/>
                        </a:tabLs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IN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8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Male 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Female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Male 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Female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Male 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Female 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0734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Permanent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Teachers</a:t>
                      </a:r>
                      <a:endParaRPr lang="en-IN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D.Sc./D.Litt.  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Ph.D.  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4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09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M.Phil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./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M.Tech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354013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07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PG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5113" algn="l"/>
                          <a:tab pos="449263" algn="l"/>
                        </a:tabLs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02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4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Full Time Temporary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Teachers</a:t>
                      </a:r>
                      <a:endParaRPr lang="en-IN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Ph.D. 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M.Phil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./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M.Tech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06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PG  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</a:rPr>
                        <a:t>05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734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Part-Time Teachers (Visiting Faculty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IN" sz="20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Ph.D.  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04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M.Phil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./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M.Tech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Arial Unicode MS"/>
                        </a:rPr>
                        <a:t>02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PG  </a:t>
                      </a:r>
                      <a:endParaRPr lang="en-IN" sz="2000" dirty="0">
                        <a:solidFill>
                          <a:srgbClr val="00206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</a:t>
                      </a:r>
                      <a:endParaRPr lang="en-IN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734">
                <a:tc>
                  <a:txBody>
                    <a:bodyPr/>
                    <a:lstStyle/>
                    <a:p>
                      <a:pPr marL="201295"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1800">
                        <a:solidFill>
                          <a:srgbClr val="000000"/>
                        </a:solidFill>
                        <a:latin typeface="+mj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1800">
                        <a:solidFill>
                          <a:srgbClr val="000000"/>
                        </a:solidFill>
                        <a:latin typeface="+mj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1800">
                        <a:solidFill>
                          <a:srgbClr val="000000"/>
                        </a:solidFill>
                        <a:latin typeface="+mj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1800">
                        <a:solidFill>
                          <a:srgbClr val="000000"/>
                        </a:solidFill>
                        <a:latin typeface="+mj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1800">
                        <a:solidFill>
                          <a:srgbClr val="000000"/>
                        </a:solidFill>
                        <a:latin typeface="+mj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</a:tabLs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Faculty Qualification Growth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4816929"/>
              </p:ext>
            </p:extLst>
          </p:nvPr>
        </p:nvGraphicFramePr>
        <p:xfrm>
          <a:off x="467544" y="1124744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557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Faculty Qualification Growth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2734227"/>
              </p:ext>
            </p:extLst>
          </p:nvPr>
        </p:nvGraphicFramePr>
        <p:xfrm>
          <a:off x="467544" y="1052736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3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Ph.D. Students Growth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6968095"/>
              </p:ext>
            </p:extLst>
          </p:nvPr>
        </p:nvGraphicFramePr>
        <p:xfrm>
          <a:off x="323528" y="1124744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94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Vision &amp; 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885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IN" sz="5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n-IN" sz="5900" b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IN" dirty="0"/>
              <a:t>	</a:t>
            </a:r>
            <a:r>
              <a:rPr lang="en-US" sz="3400" dirty="0" smtClean="0"/>
              <a:t> </a:t>
            </a:r>
            <a:endParaRPr lang="en-IN" sz="3400" dirty="0" smtClean="0"/>
          </a:p>
          <a:p>
            <a:pPr lvl="1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2600" i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b="1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2900" b="1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2900" b="1" dirty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2900" b="1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3100" b="1" dirty="0" smtClean="0">
              <a:solidFill>
                <a:srgbClr val="C00000"/>
              </a:solidFill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3100" b="1" dirty="0" smtClean="0">
              <a:solidFill>
                <a:srgbClr val="C00000"/>
              </a:solidFill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5100" b="1" dirty="0" smtClean="0">
              <a:solidFill>
                <a:srgbClr val="C00000"/>
              </a:solidFill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5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endParaRPr lang="en-IN" sz="5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e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n-IN" sz="2600" b="1" dirty="0" smtClean="0">
                <a:solidFill>
                  <a:srgbClr val="C00000"/>
                </a:solidFill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5000" b="1" dirty="0" smtClean="0">
                <a:solidFill>
                  <a:srgbClr val="0000FF"/>
                </a:solidFill>
              </a:rPr>
              <a:t>To produce world-class professionals who have excellent analytical skills, communication </a:t>
            </a:r>
            <a:r>
              <a:rPr lang="en-US" sz="5500" b="1" dirty="0" smtClean="0">
                <a:solidFill>
                  <a:srgbClr val="0000FF"/>
                </a:solidFill>
              </a:rPr>
              <a:t>skills, team building spirit and ability to work in cross cultural environment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5500" b="1" dirty="0" smtClean="0">
                <a:solidFill>
                  <a:srgbClr val="A50021"/>
                </a:solidFill>
              </a:rPr>
              <a:t>To produce international quality IT professionals, who can independently design, develop and implement computer applications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5500" b="1" dirty="0" smtClean="0">
                <a:solidFill>
                  <a:srgbClr val="336600"/>
                </a:solidFill>
              </a:rPr>
              <a:t>To develop professionals, who dedicate themselves mankind, who are environment conscious</a:t>
            </a:r>
            <a:r>
              <a:rPr lang="en-US" sz="5000" b="1" dirty="0" smtClean="0">
                <a:solidFill>
                  <a:srgbClr val="336600"/>
                </a:solidFill>
              </a:rPr>
              <a:t>, follow social norms and business ethics</a:t>
            </a:r>
            <a:endParaRPr lang="en-IN" sz="5000" b="1" dirty="0">
              <a:solidFill>
                <a:srgbClr val="336600"/>
              </a:solidFill>
            </a:endParaRPr>
          </a:p>
        </p:txBody>
      </p:sp>
      <p:pic>
        <p:nvPicPr>
          <p:cNvPr id="1027" name="Picture 3" descr="C:\Users\PLACEMENT\Pictures\NAAC\a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580" y="1121959"/>
            <a:ext cx="3398420" cy="24056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418000"/>
            <a:ext cx="568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“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excellent standards of </a:t>
            </a:r>
            <a:b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 education by keeping pace</a:t>
            </a:r>
            <a:b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rapidly changing technologies </a:t>
            </a:r>
            <a:b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manpower of global standards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capabilities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accepting new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2000" b="1" dirty="0" smtClean="0">
                <a:solidFill>
                  <a:srgbClr val="002060"/>
                </a:solidFill>
              </a:rPr>
              <a:t>”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Staff</a:t>
            </a:r>
            <a:endParaRPr lang="en-IN" dirty="0"/>
          </a:p>
        </p:txBody>
      </p:sp>
      <p:pic>
        <p:nvPicPr>
          <p:cNvPr id="1026" name="Picture 2" descr="C:\Users\PLACEMENT\Pictures\NAAC\teaching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8110" b="10621"/>
          <a:stretch>
            <a:fillRect/>
          </a:stretch>
        </p:blipFill>
        <p:spPr bwMode="auto">
          <a:xfrm>
            <a:off x="4716016" y="3999434"/>
            <a:ext cx="3168352" cy="257488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9711220"/>
              </p:ext>
            </p:extLst>
          </p:nvPr>
        </p:nvGraphicFramePr>
        <p:xfrm>
          <a:off x="866780" y="1772816"/>
          <a:ext cx="7233611" cy="1761744"/>
        </p:xfrm>
        <a:graphic>
          <a:graphicData uri="http://schemas.openxmlformats.org/drawingml/2006/table">
            <a:tbl>
              <a:tblPr/>
              <a:tblGrid>
                <a:gridCol w="4489582"/>
                <a:gridCol w="2744029"/>
              </a:tblGrid>
              <a:tr h="3934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Non Teaching Staff</a:t>
                      </a:r>
                      <a:endParaRPr lang="en-IN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Existing</a:t>
                      </a:r>
                      <a:endParaRPr lang="en-IN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Technical</a:t>
                      </a:r>
                      <a:endParaRPr lang="en-IN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06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3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Non Technical</a:t>
                      </a:r>
                      <a:endParaRPr lang="en-IN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Students</a:t>
            </a:r>
            <a:endParaRPr lang="en-IN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IN" dirty="0" smtClean="0"/>
              <a:t>Department has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697 students</a:t>
            </a:r>
            <a:r>
              <a:rPr lang="en-IN" dirty="0" smtClean="0"/>
              <a:t> currently registered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dirty="0" smtClean="0"/>
              <a:t>including UG, PG &amp; </a:t>
            </a:r>
            <a:r>
              <a:rPr lang="en-IN" dirty="0" err="1" smtClean="0"/>
              <a:t>Ph.D</a:t>
            </a:r>
            <a:r>
              <a:rPr lang="en-IN" dirty="0" smtClean="0"/>
              <a:t> </a:t>
            </a:r>
          </a:p>
          <a:p>
            <a:r>
              <a:rPr lang="en-IN" dirty="0" smtClean="0"/>
              <a:t>Laboratories are supported by 50 senior </a:t>
            </a:r>
            <a:r>
              <a:rPr lang="en-IN" dirty="0" err="1" smtClean="0"/>
              <a:t>M.Tech</a:t>
            </a:r>
            <a:r>
              <a:rPr lang="en-IN" dirty="0" smtClean="0"/>
              <a:t>. students as teaching assistants</a:t>
            </a:r>
          </a:p>
          <a:p>
            <a:endParaRPr lang="en-IN" dirty="0" smtClean="0"/>
          </a:p>
        </p:txBody>
      </p:sp>
      <p:pic>
        <p:nvPicPr>
          <p:cNvPr id="38914" name="Picture 2" descr="C:\Users\PLACEMENT\Pictures\NAAC\539595_401947769899248_1137674433_n.jpg"/>
          <p:cNvPicPr>
            <a:picLocks noChangeAspect="1" noChangeArrowheads="1"/>
          </p:cNvPicPr>
          <p:nvPr/>
        </p:nvPicPr>
        <p:blipFill>
          <a:blip r:embed="rId2" cstate="print"/>
          <a:srcRect t="20600" r="11292" b="40200"/>
          <a:stretch>
            <a:fillRect/>
          </a:stretch>
        </p:blipFill>
        <p:spPr bwMode="auto">
          <a:xfrm>
            <a:off x="-1" y="3494828"/>
            <a:ext cx="9144001" cy="303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Research</a:t>
            </a:r>
            <a:endParaRPr lang="en-IN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103866"/>
            <a:ext cx="8229600" cy="5400675"/>
          </a:xfrm>
        </p:spPr>
        <p:txBody>
          <a:bodyPr/>
          <a:lstStyle/>
          <a:p>
            <a:r>
              <a:rPr lang="en-US" dirty="0" smtClean="0"/>
              <a:t>Faculty members are provided partial reimbursement for participation in National/ International Conferences</a:t>
            </a:r>
          </a:p>
          <a:p>
            <a:r>
              <a:rPr lang="en-US" dirty="0" smtClean="0"/>
              <a:t>Ph.D. </a:t>
            </a:r>
            <a:r>
              <a:rPr lang="en-US" dirty="0" err="1" smtClean="0"/>
              <a:t>programme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research scholars </a:t>
            </a:r>
            <a:r>
              <a:rPr lang="en-US" dirty="0" smtClean="0"/>
              <a:t>currently registered </a:t>
            </a:r>
          </a:p>
          <a:p>
            <a:endParaRPr lang="en-IN" dirty="0" smtClean="0"/>
          </a:p>
        </p:txBody>
      </p:sp>
      <p:pic>
        <p:nvPicPr>
          <p:cNvPr id="37889" name="Picture 1" descr="C:\Users\PLACEMENT\Pictures\NAAC\480166_401948636565828_1239030939_n.jpg"/>
          <p:cNvPicPr>
            <a:picLocks noChangeAspect="1" noChangeArrowheads="1"/>
          </p:cNvPicPr>
          <p:nvPr/>
        </p:nvPicPr>
        <p:blipFill>
          <a:blip r:embed="rId2" cstate="print"/>
          <a:srcRect l="970" t="28597" r="-263" b="28468"/>
          <a:stretch>
            <a:fillRect/>
          </a:stretch>
        </p:blipFill>
        <p:spPr bwMode="auto">
          <a:xfrm>
            <a:off x="467544" y="3789040"/>
            <a:ext cx="835292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Book Publications</a:t>
            </a:r>
            <a:endParaRPr lang="en-IN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>
              <a:buNone/>
            </a:pPr>
            <a:endParaRPr lang="en-I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346669"/>
              </p:ext>
            </p:extLst>
          </p:nvPr>
        </p:nvGraphicFramePr>
        <p:xfrm>
          <a:off x="251521" y="1052736"/>
          <a:ext cx="8640960" cy="6025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6544"/>
                <a:gridCol w="3786103"/>
                <a:gridCol w="2808313"/>
              </a:tblGrid>
              <a:tr h="2571079">
                <a:tc>
                  <a:txBody>
                    <a:bodyPr/>
                    <a:lstStyle/>
                    <a:p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Rajkamal</a:t>
                      </a:r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rgbClr val="7030A0"/>
                          </a:solidFill>
                        </a:rPr>
                        <a:t>11 Books on Electronics </a:t>
                      </a:r>
                      <a:br>
                        <a:rPr lang="en-IN" sz="2400" b="1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IN" sz="2400" b="1" dirty="0" smtClean="0">
                          <a:solidFill>
                            <a:srgbClr val="7030A0"/>
                          </a:solidFill>
                        </a:rPr>
                        <a:t>and Computer Engineering</a:t>
                      </a:r>
                    </a:p>
                    <a:p>
                      <a:pPr marL="88900" indent="0"/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Oxford University Press (1), McGraw-Hill (2), </a:t>
                      </a:r>
                    </a:p>
                    <a:p>
                      <a:pPr marL="88900" indent="0"/>
                      <a:r>
                        <a:rPr lang="en-IN" sz="2000" dirty="0" err="1" smtClean="0">
                          <a:solidFill>
                            <a:srgbClr val="0000FF"/>
                          </a:solidFill>
                        </a:rPr>
                        <a:t>Schaum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 Series-McGraw-Hill (1), </a:t>
                      </a:r>
                    </a:p>
                    <a:p>
                      <a:pPr marL="88900" indent="0"/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Pearson Education (4),</a:t>
                      </a:r>
                    </a:p>
                    <a:p>
                      <a:pPr marL="88900" indent="0"/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National Publishers (4),</a:t>
                      </a:r>
                      <a:r>
                        <a:rPr lang="en-IN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marL="88900" indent="0"/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USA - Korean Edition</a:t>
                      </a:r>
                      <a:r>
                        <a:rPr lang="en-IN" sz="2000" baseline="0" dirty="0" smtClean="0">
                          <a:solidFill>
                            <a:srgbClr val="0000FF"/>
                          </a:solidFill>
                        </a:rPr>
                        <a:t> (1),</a:t>
                      </a:r>
                    </a:p>
                    <a:p>
                      <a:pPr marL="88900" indent="0"/>
                      <a:r>
                        <a:rPr lang="en-IN" sz="2000" baseline="0" dirty="0" smtClean="0">
                          <a:solidFill>
                            <a:srgbClr val="0000FF"/>
                          </a:solidFill>
                        </a:rPr>
                        <a:t>Chinese Editions (2)</a:t>
                      </a:r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</a:tr>
              <a:tr h="1432330">
                <a:tc>
                  <a:txBody>
                    <a:bodyPr/>
                    <a:lstStyle/>
                    <a:p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Ugrasen</a:t>
                      </a: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Suman</a:t>
                      </a:r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solidFill>
                            <a:srgbClr val="7030A0"/>
                          </a:solidFill>
                        </a:rPr>
                        <a:t>Software Engineering: Concepts &amp; Practices</a:t>
                      </a:r>
                    </a:p>
                    <a:p>
                      <a:pPr marL="360363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Cengage Learning</a:t>
                      </a:r>
                      <a:endParaRPr lang="en-GB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36141">
                <a:tc>
                  <a:txBody>
                    <a:bodyPr/>
                    <a:lstStyle/>
                    <a:p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Hemant</a:t>
                      </a: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Mehta</a:t>
                      </a:r>
                      <a:endParaRPr lang="en-GB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solidFill>
                            <a:srgbClr val="7030A0"/>
                          </a:solidFill>
                        </a:rPr>
                        <a:t>Getting Started with Oracle Public Cloud</a:t>
                      </a:r>
                    </a:p>
                    <a:p>
                      <a:pPr marL="449263" marR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 smtClean="0">
                          <a:solidFill>
                            <a:srgbClr val="0000FF"/>
                          </a:solidFill>
                        </a:rPr>
                        <a:t>Packt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 Publishing</a:t>
                      </a:r>
                      <a:endParaRPr lang="en-GB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GB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neel\Desktop\NAAC Content\photos\by rajkamal si\software engineering by Dr Ugra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827" y="3356992"/>
            <a:ext cx="1379469" cy="1823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el\Desktop\NAAC Content\photos\by rajkamal si\cloud by dr hemant meh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689" y="4869160"/>
            <a:ext cx="1479459" cy="1823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el\Desktop\NAAC Content\photos\by rajkamal si\frontcover_EmbeddedSyste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345" y="1121020"/>
            <a:ext cx="1376951" cy="178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el\Desktop\NAAC Content\photos\by rajkamal si\MobilecomputingBookCo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836" y="2077228"/>
            <a:ext cx="1415312" cy="1855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84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Research Publications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983036"/>
              </p:ext>
            </p:extLst>
          </p:nvPr>
        </p:nvGraphicFramePr>
        <p:xfrm>
          <a:off x="755576" y="1196752"/>
          <a:ext cx="7941668" cy="52787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53037"/>
                <a:gridCol w="2448272"/>
                <a:gridCol w="3240359"/>
              </a:tblGrid>
              <a:tr h="360040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6355" algn="l"/>
                        </a:tabLst>
                      </a:pPr>
                      <a:r>
                        <a:rPr lang="en-IN" sz="1600" b="1" dirty="0">
                          <a:solidFill>
                            <a:srgbClr val="7030A0"/>
                          </a:solidFill>
                        </a:rPr>
                        <a:t>Name of the Faculty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4450" algn="l"/>
                        </a:tabLst>
                      </a:pPr>
                      <a:r>
                        <a:rPr lang="en-IN" sz="1600" b="1" dirty="0" smtClean="0">
                          <a:solidFill>
                            <a:srgbClr val="7030A0"/>
                          </a:solidFill>
                        </a:rPr>
                        <a:t>Papers published (2008-13</a:t>
                      </a:r>
                      <a:r>
                        <a:rPr lang="en-IN" sz="1600" b="1" dirty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4450" algn="l"/>
                        </a:tabLst>
                      </a:pPr>
                      <a:r>
                        <a:rPr lang="en-IN" sz="16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Max. Impact Factor/ Total</a:t>
                      </a:r>
                      <a:r>
                        <a:rPr lang="en-IN" sz="1600" b="1" baseline="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Citations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Rajkamal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smtClean="0"/>
                        <a:t>31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baseline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5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M. Ingle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/>
                        <a:t>21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S.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Tanwani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b="1" dirty="0" smtClean="0"/>
                        <a:t>17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P.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Kanungo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/>
                        <a:t>15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Rod" pitchFamily="49" charset="-79"/>
                        </a:rPr>
                        <a:t>Dr.</a:t>
                      </a:r>
                      <a:r>
                        <a:rPr lang="en-IN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Rod" pitchFamily="49" charset="-79"/>
                        </a:rPr>
                        <a:t> D. S. </a:t>
                      </a:r>
                      <a:r>
                        <a:rPr lang="en-IN" sz="1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Rod" pitchFamily="49" charset="-79"/>
                        </a:rPr>
                        <a:t>Bhilare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33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U.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Suman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smtClean="0"/>
                        <a:t>48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 IF,</a:t>
                      </a:r>
                      <a:r>
                        <a:rPr lang="en-IN" sz="1600" b="1" baseline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48 Citations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Ms. P.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Saxena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/>
                        <a:t>13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Ms. S.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Masih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/>
                        <a:t>05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2</a:t>
                      </a:r>
                      <a:r>
                        <a:rPr lang="en-IN" sz="1600" b="1" baseline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Hemant</a:t>
                      </a: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Mehta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/>
                        <a:t>11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3, 48 Citations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Deepak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Abhyankar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/>
                        <a:t>09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baseline="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2 IF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-280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Mr.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Nitin</a:t>
                      </a:r>
                      <a:r>
                        <a:rPr lang="en-IN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Uikey</a:t>
                      </a: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600" b="1" dirty="0" smtClean="0"/>
                        <a:t>03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marR="0" indent="-27051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IN" sz="1600" b="1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Upto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Rod" pitchFamily="49" charset="-79"/>
                        </a:rPr>
                        <a:t> 2 IF, 5 Citations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  <a:tr h="409892">
                <a:tc>
                  <a:txBody>
                    <a:bodyPr/>
                    <a:lstStyle/>
                    <a:p>
                      <a:pPr marL="457200" indent="12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270" algn="l"/>
                        </a:tabLst>
                      </a:pPr>
                      <a:r>
                        <a:rPr lang="en-IN" sz="2000" b="1" dirty="0"/>
                        <a:t>Total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en-IN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IN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Conferences/ Workshops Organized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554960" cy="5400600"/>
          </a:xfrm>
        </p:spPr>
        <p:txBody>
          <a:bodyPr/>
          <a:lstStyle/>
          <a:p>
            <a:r>
              <a:rPr lang="en-US" sz="2500" dirty="0" smtClean="0"/>
              <a:t>“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Conference on </a:t>
            </a:r>
            <a:r>
              <a:rPr lang="en-US" sz="25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Architecturing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Future IT Systems</a:t>
            </a:r>
            <a:r>
              <a:rPr lang="en-US" sz="2500" dirty="0" smtClean="0"/>
              <a:t>” </a:t>
            </a:r>
            <a:br>
              <a:rPr lang="en-US" sz="2500" dirty="0" smtClean="0"/>
            </a:br>
            <a:r>
              <a:rPr lang="en-US" sz="2500" dirty="0" smtClean="0"/>
              <a:t>17- 18 Oct 2008, Sponsored by </a:t>
            </a:r>
            <a:br>
              <a:rPr lang="en-US" sz="2500" dirty="0" smtClean="0"/>
            </a:br>
            <a:r>
              <a:rPr lang="en-US" sz="2500" dirty="0" smtClean="0"/>
              <a:t>DST, New Delhi</a:t>
            </a:r>
          </a:p>
          <a:p>
            <a:r>
              <a:rPr lang="en-US" sz="2500" dirty="0" smtClean="0"/>
              <a:t>“</a:t>
            </a:r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Telecommunications Engineering</a:t>
            </a:r>
            <a:r>
              <a:rPr lang="en-US" sz="2500" dirty="0"/>
              <a:t>” by Mr. </a:t>
            </a:r>
            <a:r>
              <a:rPr lang="en-US" sz="2500" dirty="0" err="1"/>
              <a:t>Parag</a:t>
            </a:r>
            <a:r>
              <a:rPr lang="en-US" sz="2500" dirty="0"/>
              <a:t> </a:t>
            </a:r>
            <a:r>
              <a:rPr lang="en-US" sz="2500" dirty="0" err="1"/>
              <a:t>Mahajani</a:t>
            </a:r>
            <a:r>
              <a:rPr lang="en-US" sz="2500" dirty="0"/>
              <a:t>, </a:t>
            </a:r>
            <a:r>
              <a:rPr lang="en-US" sz="2500" dirty="0" err="1"/>
              <a:t>TechMahindra</a:t>
            </a:r>
            <a:r>
              <a:rPr lang="en-US" sz="2500" dirty="0"/>
              <a:t>, Pune, Feb 12-13, </a:t>
            </a:r>
            <a:r>
              <a:rPr lang="en-US" sz="2500" dirty="0" smtClean="0"/>
              <a:t>2009</a:t>
            </a:r>
          </a:p>
          <a:p>
            <a:r>
              <a:rPr lang="en-US" sz="2500" dirty="0"/>
              <a:t>“</a:t>
            </a:r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Component Technology</a:t>
            </a:r>
            <a:r>
              <a:rPr lang="en-US" sz="2500" dirty="0"/>
              <a:t>” by Prof. </a:t>
            </a:r>
            <a:r>
              <a:rPr lang="en-US" sz="2500" dirty="0" smtClean="0"/>
              <a:t>T. V. Gopal, </a:t>
            </a:r>
            <a:r>
              <a:rPr lang="en-US" sz="2500" dirty="0"/>
              <a:t>Anna University, Chennai, </a:t>
            </a:r>
            <a:r>
              <a:rPr lang="en-US" sz="2500" dirty="0" smtClean="0"/>
              <a:t>Mar </a:t>
            </a:r>
            <a:r>
              <a:rPr lang="en-US" sz="2500" dirty="0"/>
              <a:t>28, </a:t>
            </a:r>
            <a:r>
              <a:rPr lang="en-US" sz="2500" dirty="0" smtClean="0"/>
              <a:t>2009</a:t>
            </a:r>
          </a:p>
          <a:p>
            <a:r>
              <a:rPr lang="en-US" sz="2500" dirty="0" smtClean="0"/>
              <a:t>National Conference on “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Shanti </a:t>
            </a:r>
            <a:r>
              <a:rPr lang="en-US" sz="25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Swaroop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Bhatnagar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Award Winners</a:t>
            </a:r>
            <a:r>
              <a:rPr lang="en-US" sz="2500" dirty="0" smtClean="0"/>
              <a:t>” </a:t>
            </a:r>
            <a:br>
              <a:rPr lang="en-US" sz="2500" dirty="0" smtClean="0"/>
            </a:br>
            <a:r>
              <a:rPr lang="en-US" sz="2500" dirty="0" smtClean="0"/>
              <a:t>17-19 Jul, 2009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 descr="C:\Users\neel\Desktop\NAAC Content\photos\by rajkamal si\AnilKakodkar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603" y="3861048"/>
            <a:ext cx="3473901" cy="248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el\Desktop\NAAC Content\pics for PPT\Photos\Photos\Proceeding Inagural of NCAFIS'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196752"/>
            <a:ext cx="345638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1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Conferences/ Workshops Organized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400600"/>
          </a:xfrm>
        </p:spPr>
        <p:txBody>
          <a:bodyPr/>
          <a:lstStyle/>
          <a:p>
            <a:r>
              <a:rPr lang="en-US" sz="2600" dirty="0" smtClean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Architecture</a:t>
            </a:r>
            <a:r>
              <a:rPr lang="en-US" sz="2600" dirty="0"/>
              <a:t>” different phase of ADM was held on 4 Nov 2009 the full day </a:t>
            </a:r>
            <a:r>
              <a:rPr lang="en-US" sz="2600" dirty="0" smtClean="0"/>
              <a:t>workshop </a:t>
            </a:r>
            <a:endParaRPr lang="en-US" sz="2600" dirty="0"/>
          </a:p>
          <a:p>
            <a:r>
              <a:rPr lang="en-US" sz="2600" dirty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opportunities in CS &amp; IT</a:t>
            </a:r>
            <a:r>
              <a:rPr lang="en-US" sz="2600" dirty="0"/>
              <a:t>” by ICEIT- DAVV Indore, 1 Oct, </a:t>
            </a:r>
            <a:r>
              <a:rPr lang="en-US" sz="2600" dirty="0" smtClean="0"/>
              <a:t>2010</a:t>
            </a:r>
            <a:endParaRPr lang="en-US" sz="2600" dirty="0"/>
          </a:p>
          <a:p>
            <a:r>
              <a:rPr lang="en-US" sz="2600" dirty="0" smtClean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directions in information and communication opportunities</a:t>
            </a:r>
            <a:r>
              <a:rPr lang="en-US" sz="2600" dirty="0"/>
              <a:t>”, 15 Sept </a:t>
            </a:r>
            <a:r>
              <a:rPr lang="en-US" sz="2600" dirty="0" smtClean="0"/>
              <a:t>2011</a:t>
            </a:r>
            <a:endParaRPr lang="en-US" sz="2600" dirty="0"/>
          </a:p>
          <a:p>
            <a:r>
              <a:rPr lang="en-US" sz="2600" dirty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with </a:t>
            </a:r>
            <a:r>
              <a:rPr lang="en-US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r>
              <a:rPr lang="en-US" sz="2600" dirty="0"/>
              <a:t>”, by Mr. Ram </a:t>
            </a:r>
            <a:r>
              <a:rPr lang="en-US" sz="2600" dirty="0" err="1"/>
              <a:t>Hablani</a:t>
            </a:r>
            <a:r>
              <a:rPr lang="en-US" sz="2600" dirty="0"/>
              <a:t> on 22  Nov </a:t>
            </a:r>
            <a:r>
              <a:rPr lang="en-US" sz="2600" dirty="0" smtClean="0"/>
              <a:t>2011</a:t>
            </a:r>
            <a:endParaRPr lang="en-US" sz="2600" dirty="0"/>
          </a:p>
          <a:p>
            <a:r>
              <a:rPr lang="en-US" sz="2600" dirty="0" smtClean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sz="2600" dirty="0" smtClean="0"/>
              <a:t>”</a:t>
            </a:r>
            <a:r>
              <a:rPr lang="en-US" sz="2600" dirty="0"/>
              <a:t> </a:t>
            </a:r>
            <a:r>
              <a:rPr lang="en-US" sz="2600" dirty="0" smtClean="0"/>
              <a:t>by Dr. Maya Ingle </a:t>
            </a:r>
            <a:br>
              <a:rPr lang="en-US" sz="2600" dirty="0" smtClean="0"/>
            </a:br>
            <a:r>
              <a:rPr lang="en-US" sz="2600" dirty="0" smtClean="0"/>
              <a:t>on 25 Jan 2012</a:t>
            </a:r>
          </a:p>
          <a:p>
            <a:r>
              <a:rPr lang="en-US" sz="2600" dirty="0" smtClean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Methodologies in </a:t>
            </a: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&amp; 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Mining</a:t>
            </a:r>
            <a:r>
              <a:rPr lang="en-US" sz="2600" dirty="0"/>
              <a:t>” 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on 13 </a:t>
            </a:r>
            <a:r>
              <a:rPr lang="en-US" sz="2600" dirty="0"/>
              <a:t>Feb, </a:t>
            </a:r>
            <a:r>
              <a:rPr lang="en-US" sz="2600" dirty="0" smtClean="0"/>
              <a:t>2012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3074" name="Picture 2" descr="C:\Users\neel\Desktop\NAAC Content\pics for PPT\Photos\Photos\Certificate distribution for Participation in TM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388" y="4221088"/>
            <a:ext cx="3590611" cy="240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Conferences/ Workshops Organized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760640" cy="5400600"/>
          </a:xfrm>
        </p:spPr>
        <p:txBody>
          <a:bodyPr/>
          <a:lstStyle/>
          <a:p>
            <a:r>
              <a:rPr lang="en-US" sz="2600" dirty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Computing</a:t>
            </a:r>
            <a:r>
              <a:rPr lang="en-US" sz="2600" dirty="0"/>
              <a:t>” on Mar 5, </a:t>
            </a:r>
            <a:r>
              <a:rPr lang="en-US" sz="2600" dirty="0" smtClean="0"/>
              <a:t>2012 </a:t>
            </a:r>
            <a:endParaRPr lang="en-US" sz="2600" dirty="0"/>
          </a:p>
          <a:p>
            <a:r>
              <a:rPr lang="en-US" sz="2600" dirty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Testing Tools &amp; Techniques</a:t>
            </a:r>
            <a:r>
              <a:rPr lang="en-US" sz="2600" dirty="0"/>
              <a:t>” by Mr. Ashok </a:t>
            </a:r>
            <a:r>
              <a:rPr lang="en-US" sz="2600" dirty="0" err="1"/>
              <a:t>Holani</a:t>
            </a:r>
            <a:r>
              <a:rPr lang="en-US" sz="2600" dirty="0"/>
              <a:t>, 14  Apr, </a:t>
            </a:r>
            <a:r>
              <a:rPr lang="en-US" sz="2600" dirty="0" smtClean="0"/>
              <a:t>2012</a:t>
            </a:r>
          </a:p>
          <a:p>
            <a:r>
              <a:rPr lang="en-US" sz="2600" dirty="0" smtClean="0"/>
              <a:t>“</a:t>
            </a: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in Academics, Paper Setting and Valuation</a:t>
            </a:r>
            <a:r>
              <a:rPr lang="en-US" sz="2600" dirty="0"/>
              <a:t>” on 26 Sept, </a:t>
            </a:r>
            <a:r>
              <a:rPr lang="en-US" sz="2600" dirty="0" smtClean="0"/>
              <a:t>2012</a:t>
            </a:r>
            <a:endParaRPr lang="en-US" sz="2600" dirty="0"/>
          </a:p>
          <a:p>
            <a:r>
              <a:rPr lang="en-US" sz="2600" dirty="0" smtClean="0"/>
              <a:t>“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Out of Shell</a:t>
            </a:r>
            <a:r>
              <a:rPr lang="en-US" sz="2600" dirty="0"/>
              <a:t>” by Mr. </a:t>
            </a:r>
            <a:r>
              <a:rPr lang="en-US" sz="2600" dirty="0" err="1"/>
              <a:t>Rajendra</a:t>
            </a:r>
            <a:r>
              <a:rPr lang="en-US" sz="2600" dirty="0"/>
              <a:t> </a:t>
            </a:r>
            <a:r>
              <a:rPr lang="en-US" sz="2600" dirty="0" err="1"/>
              <a:t>Deshmukh</a:t>
            </a:r>
            <a:r>
              <a:rPr lang="en-US" sz="2600" dirty="0"/>
              <a:t> (Renowned Theatre artist) &amp; his team on 3 Oct, </a:t>
            </a:r>
            <a:r>
              <a:rPr lang="en-US" sz="2600" dirty="0" smtClean="0"/>
              <a:t>2012</a:t>
            </a:r>
            <a:endParaRPr lang="en-US" sz="2600" dirty="0"/>
          </a:p>
          <a:p>
            <a:r>
              <a:rPr lang="en-GB" sz="2600" dirty="0" smtClean="0"/>
              <a:t>“</a:t>
            </a:r>
            <a:r>
              <a:rPr lang="en-GB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Mining</a:t>
            </a:r>
            <a:r>
              <a:rPr lang="en-GB" sz="2600" dirty="0"/>
              <a:t>” </a:t>
            </a:r>
            <a:r>
              <a:rPr lang="en-GB" sz="2600" dirty="0" smtClean="0"/>
              <a:t>by </a:t>
            </a:r>
            <a:r>
              <a:rPr lang="en-GB" sz="2600" dirty="0" err="1"/>
              <a:t>Dr.</a:t>
            </a:r>
            <a:r>
              <a:rPr lang="en-GB" sz="2600" dirty="0"/>
              <a:t> </a:t>
            </a:r>
            <a:r>
              <a:rPr lang="en-GB" sz="2600" dirty="0" err="1"/>
              <a:t>Hemant</a:t>
            </a:r>
            <a:r>
              <a:rPr lang="en-GB" sz="2600" dirty="0"/>
              <a:t> Jain from U.S.A. for </a:t>
            </a:r>
            <a:r>
              <a:rPr lang="en-GB" sz="2600" dirty="0" smtClean="0"/>
              <a:t>Ph.D. </a:t>
            </a:r>
            <a:r>
              <a:rPr lang="en-GB" sz="2600" dirty="0"/>
              <a:t>Scholars and </a:t>
            </a:r>
            <a:r>
              <a:rPr lang="en-GB" sz="2600" dirty="0" err="1" smtClean="0"/>
              <a:t>M.Tech</a:t>
            </a:r>
            <a:r>
              <a:rPr lang="en-GB" sz="2600" dirty="0" smtClean="0"/>
              <a:t>. Students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2050" name="Picture 2" descr="C:\Users\neel\Desktop\NAAC Content\pics for PPT\Photos\Photos\Prof. D. B. Phatak delivering Webinar in TM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654" y="1318188"/>
            <a:ext cx="3308450" cy="2214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el\Desktop\NAAC Content\photos\by rajkamal si\ISROLectureonChandraYanPhotoSensors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437" y="3933056"/>
            <a:ext cx="3373089" cy="240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Conferences/ Workshops Organized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760640" cy="5400600"/>
          </a:xfrm>
        </p:spPr>
        <p:txBody>
          <a:bodyPr/>
          <a:lstStyle/>
          <a:p>
            <a:r>
              <a:rPr lang="en-GB" sz="2800" dirty="0" smtClean="0"/>
              <a:t>Microsoft Training Programme on “</a:t>
            </a:r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for teachers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GB" sz="2800" dirty="0" smtClean="0"/>
              <a:t>other than IT background from 10 -19 Jun, 2013</a:t>
            </a:r>
          </a:p>
          <a:p>
            <a:r>
              <a:rPr lang="en-GB" sz="2800" dirty="0" smtClean="0"/>
              <a:t>Two days workshop on “</a:t>
            </a:r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Computing</a:t>
            </a:r>
            <a:r>
              <a:rPr lang="en-GB" sz="2800" dirty="0" smtClean="0"/>
              <a:t>”, 6-7 Sept. 2013</a:t>
            </a:r>
          </a:p>
          <a:p>
            <a:r>
              <a:rPr lang="en-IN" sz="2800" dirty="0" smtClean="0"/>
              <a:t>Winter School on “</a:t>
            </a:r>
            <a:r>
              <a:rPr lang="en-I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Analytics</a:t>
            </a:r>
            <a:r>
              <a:rPr lang="en-IN" sz="2800" dirty="0" smtClean="0"/>
              <a:t>”, by Indo German Max Plank Centre for Computer Science (</a:t>
            </a:r>
            <a:r>
              <a:rPr lang="e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IMPECS</a:t>
            </a:r>
            <a:r>
              <a:rPr lang="en-IN" sz="2800" dirty="0" smtClean="0"/>
              <a:t>), 15 – 18 Nov, 2013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5122" name="Picture 2" descr="C:\Users\neel\Desktop\NAAC Content\pics for PPT\WSODA-PHOTOS\_DSC2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419873" cy="244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eel\Desktop\NAAC Content\pics for PPT\WSODA-PHOTOS\_DSC2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077072"/>
            <a:ext cx="3419872" cy="244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1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Projects</a:t>
            </a:r>
            <a:endParaRPr lang="en-IN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&amp; Data Mining Lab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dirty="0" smtClean="0"/>
              <a:t>with two IBM quad core servers</a:t>
            </a:r>
          </a:p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20 nodes </a:t>
            </a:r>
            <a:r>
              <a:rPr lang="en-IN" dirty="0" smtClean="0"/>
              <a:t>for training and research in database &amp; data mining</a:t>
            </a:r>
          </a:p>
          <a:p>
            <a:r>
              <a:rPr lang="en-IN" dirty="0" smtClean="0"/>
              <a:t>PSW Modeller &amp; SQL Server </a:t>
            </a:r>
          </a:p>
          <a:p>
            <a:r>
              <a:rPr lang="en-IN" dirty="0" smtClean="0"/>
              <a:t>Unique</a:t>
            </a:r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state-of-art facility </a:t>
            </a:r>
            <a:r>
              <a:rPr lang="en-IN" dirty="0" smtClean="0"/>
              <a:t>created under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UGC-SAP grant</a:t>
            </a:r>
            <a:endParaRPr lang="en-IN" dirty="0" smtClean="0"/>
          </a:p>
        </p:txBody>
      </p:sp>
      <p:pic>
        <p:nvPicPr>
          <p:cNvPr id="34817" name="Picture 1" descr="C:\Users\PLACEMENT\Pictures\NAAC\i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5157192"/>
            <a:ext cx="4560161" cy="1467991"/>
          </a:xfrm>
          <a:prstGeom prst="rect">
            <a:avLst/>
          </a:prstGeom>
          <a:noFill/>
        </p:spPr>
      </p:pic>
      <p:pic>
        <p:nvPicPr>
          <p:cNvPr id="34818" name="Picture 2" descr="C:\Users\PLACEMENT\Pictures\NAAC\ibm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13176"/>
            <a:ext cx="3936322" cy="155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D:\inaugration\102MSDCF\DSC_1246.JPG"/>
          <p:cNvPicPr>
            <a:picLocks noChangeAspect="1" noChangeArrowheads="1"/>
          </p:cNvPicPr>
          <p:nvPr/>
        </p:nvPicPr>
        <p:blipFill>
          <a:blip r:embed="rId2" cstate="print"/>
          <a:srcRect l="9729" t="29028" r="6068" b="15378"/>
          <a:stretch>
            <a:fillRect/>
          </a:stretch>
        </p:blipFill>
        <p:spPr bwMode="auto">
          <a:xfrm>
            <a:off x="4572000" y="4653136"/>
            <a:ext cx="436927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About the School (SCSIT)</a:t>
            </a:r>
            <a:endParaRPr lang="en-IN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8855"/>
          </a:xfrm>
        </p:spPr>
        <p:txBody>
          <a:bodyPr/>
          <a:lstStyle/>
          <a:p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in </a:t>
            </a:r>
            <a:r>
              <a:rPr lang="en-US" sz="2300" b="1" dirty="0" smtClean="0">
                <a:solidFill>
                  <a:srgbClr val="C00000"/>
                </a:solidFill>
              </a:rPr>
              <a:t>1986 </a:t>
            </a:r>
            <a:r>
              <a:rPr lang="en-US" sz="2300" dirty="0" smtClean="0"/>
              <a:t>with funding from UGC for MCA (along with other 11 Universities in the Country)</a:t>
            </a:r>
          </a:p>
          <a:p>
            <a:r>
              <a:rPr lang="en-IN" sz="2300" dirty="0" smtClean="0"/>
              <a:t>M.Sc. (Computer Science) started in 1987 (along with five other Universities in the Country) with </a:t>
            </a:r>
            <a:r>
              <a:rPr lang="en-IN" sz="2300" dirty="0" err="1" smtClean="0"/>
              <a:t>Rs</a:t>
            </a:r>
            <a:r>
              <a:rPr lang="en-IN" sz="2300" dirty="0" smtClean="0"/>
              <a:t>. 2 Crore funding from DRDO</a:t>
            </a:r>
          </a:p>
          <a:p>
            <a:r>
              <a:rPr lang="en-IN" sz="2300" dirty="0" err="1" smtClean="0"/>
              <a:t>M.Tech</a:t>
            </a:r>
            <a:r>
              <a:rPr lang="en-IN" sz="2300" dirty="0" smtClean="0"/>
              <a:t>. (Computer Science) Course started in 1992 (first time in Country)</a:t>
            </a:r>
          </a:p>
          <a:p>
            <a:r>
              <a:rPr lang="en-IN" sz="2300" dirty="0" smtClean="0"/>
              <a:t>Ph.D. Programme under the guidance of </a:t>
            </a:r>
            <a:r>
              <a:rPr lang="en-IN" sz="2300" dirty="0" smtClean="0">
                <a:solidFill>
                  <a:srgbClr val="C00000"/>
                </a:solidFill>
              </a:rPr>
              <a:t>experienced faculty</a:t>
            </a:r>
            <a:r>
              <a:rPr lang="en-IN" sz="2300" dirty="0" smtClean="0"/>
              <a:t> members since 1990</a:t>
            </a:r>
          </a:p>
          <a:p>
            <a:r>
              <a:rPr lang="en-IN" sz="2300" dirty="0" smtClean="0"/>
              <a:t>Alumni working in premier </a:t>
            </a:r>
            <a:r>
              <a:rPr lang="en-IN" sz="2300" dirty="0" smtClean="0">
                <a:solidFill>
                  <a:srgbClr val="C00000"/>
                </a:solidFill>
              </a:rPr>
              <a:t>National Scientific Organizations </a:t>
            </a:r>
            <a:r>
              <a:rPr lang="en-IN" sz="2300" dirty="0" smtClean="0"/>
              <a:t>like DRDO, CAT, NRCS etc. and </a:t>
            </a:r>
            <a:br>
              <a:rPr lang="en-IN" sz="2300" dirty="0" smtClean="0"/>
            </a:br>
            <a:r>
              <a:rPr lang="en-IN" sz="2300" dirty="0" smtClean="0">
                <a:solidFill>
                  <a:srgbClr val="C00000"/>
                </a:solidFill>
              </a:rPr>
              <a:t>MNCs </a:t>
            </a:r>
            <a:r>
              <a:rPr lang="en-IN" sz="2300" dirty="0" smtClean="0"/>
              <a:t>like Microsoft, TCS etc.  </a:t>
            </a:r>
          </a:p>
          <a:p>
            <a:r>
              <a:rPr lang="en-IN" sz="2300" dirty="0" smtClean="0"/>
              <a:t>Faculty members are well </a:t>
            </a:r>
            <a:br>
              <a:rPr lang="en-IN" sz="2300" dirty="0" smtClean="0"/>
            </a:br>
            <a:r>
              <a:rPr lang="en-IN" sz="2300" dirty="0" smtClean="0">
                <a:solidFill>
                  <a:srgbClr val="C00000"/>
                </a:solidFill>
              </a:rPr>
              <a:t>recognized at National and </a:t>
            </a:r>
            <a:br>
              <a:rPr lang="en-IN" sz="2300" dirty="0" smtClean="0">
                <a:solidFill>
                  <a:srgbClr val="C00000"/>
                </a:solidFill>
              </a:rPr>
            </a:br>
            <a:r>
              <a:rPr lang="en-IN" sz="2300" dirty="0" smtClean="0">
                <a:solidFill>
                  <a:srgbClr val="C00000"/>
                </a:solidFill>
              </a:rPr>
              <a:t>International level</a:t>
            </a:r>
            <a:endParaRPr lang="en-IN" sz="23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LACEMENT\Pictures\NAAC\clipart_of_15195_s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17132"/>
            <a:ext cx="2987824" cy="22408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Interdepartmental Collaborations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School of Computer </a:t>
            </a:r>
            <a:r>
              <a:rPr lang="en-US" dirty="0"/>
              <a:t>Science &amp;  </a:t>
            </a:r>
            <a:r>
              <a:rPr lang="en-US" dirty="0" smtClean="0"/>
              <a:t>IT,  </a:t>
            </a:r>
            <a:r>
              <a:rPr lang="en-US" dirty="0"/>
              <a:t>School </a:t>
            </a:r>
            <a:r>
              <a:rPr lang="en-US" dirty="0" smtClean="0"/>
              <a:t>of Electronics, and IET collaborate in running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interdisciplinary courses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M.Tech</a:t>
            </a:r>
            <a:r>
              <a:rPr lang="en-US" dirty="0" smtClean="0"/>
              <a:t>. (Spatial Information Technology, Mobile Computing &amp; Embedded Systems) </a:t>
            </a:r>
            <a:endParaRPr lang="en-IN" dirty="0" smtClean="0"/>
          </a:p>
          <a:p>
            <a:pPr lvl="1" fontAlgn="auto">
              <a:spcAft>
                <a:spcPts val="0"/>
              </a:spcAft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LACEMENT\Pictures\NAAC\clipart_of_15195_s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17132"/>
            <a:ext cx="2987824" cy="22408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Collaborations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MOU with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N" dirty="0" smtClean="0"/>
              <a:t>Raja </a:t>
            </a:r>
            <a:r>
              <a:rPr lang="en-IN" dirty="0" err="1" smtClean="0"/>
              <a:t>Ramanna</a:t>
            </a:r>
            <a:r>
              <a:rPr lang="en-IN" dirty="0" smtClean="0"/>
              <a:t> Centre for Advanced Technology (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RRCAT</a:t>
            </a:r>
            <a:r>
              <a:rPr lang="en-IN" dirty="0" smtClean="0"/>
              <a:t>), Indore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N" dirty="0" smtClean="0"/>
              <a:t>National Research Centre for </a:t>
            </a:r>
            <a:r>
              <a:rPr lang="en-IN" dirty="0" err="1" smtClean="0"/>
              <a:t>Soyabean</a:t>
            </a:r>
            <a:r>
              <a:rPr lang="en-IN" dirty="0" smtClean="0"/>
              <a:t> (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NRCS</a:t>
            </a:r>
            <a:r>
              <a:rPr lang="en-IN" dirty="0" smtClean="0"/>
              <a:t>), Indore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IN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IN" dirty="0" smtClean="0"/>
              <a:t>, Pune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Informal collaboration with Dr. </a:t>
            </a:r>
            <a:r>
              <a:rPr lang="en-US" dirty="0" err="1" smtClean="0"/>
              <a:t>Hemant</a:t>
            </a:r>
            <a:r>
              <a:rPr lang="en-US" dirty="0" smtClean="0"/>
              <a:t> Jain,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Wisconsin</a:t>
            </a:r>
            <a:r>
              <a:rPr lang="en-US" dirty="0" smtClean="0"/>
              <a:t> on </a:t>
            </a:r>
            <a:br>
              <a:rPr lang="en-US" dirty="0" smtClean="0"/>
            </a:br>
            <a:r>
              <a:rPr lang="en-US" dirty="0" smtClean="0"/>
              <a:t>Text Mining</a:t>
            </a:r>
            <a:endParaRPr lang="en-IN" dirty="0" smtClean="0"/>
          </a:p>
          <a:p>
            <a:pPr lvl="1" fontAlgn="auto">
              <a:spcAft>
                <a:spcPts val="0"/>
              </a:spcAft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6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PLACEMENT\Pictures\NAAC\imagesKG2XR1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28184" y="4439922"/>
            <a:ext cx="2934838" cy="24180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Significant Achievements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236833"/>
              </p:ext>
            </p:extLst>
          </p:nvPr>
        </p:nvGraphicFramePr>
        <p:xfrm>
          <a:off x="467544" y="1052736"/>
          <a:ext cx="8352927" cy="338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/>
                <a:gridCol w="2448272"/>
                <a:gridCol w="3528391"/>
              </a:tblGrid>
              <a:tr h="776609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 </a:t>
                      </a:r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Raj </a:t>
                      </a:r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Kamal</a:t>
                      </a:r>
                      <a:endParaRPr lang="en-GB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Best paper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Indian Society of Agricultural Statistics 2012.</a:t>
                      </a:r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951583"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Hemant</a:t>
                      </a:r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Mehta</a:t>
                      </a:r>
                      <a:endParaRPr lang="en-GB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Runner-up position in Outstanding Doctoral Dissertation Award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International conference on Soft Computing for Problem Solving (</a:t>
                      </a:r>
                      <a:r>
                        <a:rPr lang="en-IN" sz="2000" dirty="0" err="1" smtClean="0">
                          <a:solidFill>
                            <a:srgbClr val="0000FF"/>
                          </a:solidFill>
                        </a:rPr>
                        <a:t>SocPros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 2011) at IIT </a:t>
                      </a:r>
                      <a:r>
                        <a:rPr lang="en-IN" sz="2000" dirty="0" err="1" smtClean="0">
                          <a:solidFill>
                            <a:srgbClr val="0000FF"/>
                          </a:solidFill>
                        </a:rPr>
                        <a:t>Roorkee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6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Hemant</a:t>
                      </a:r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Mehta</a:t>
                      </a:r>
                      <a:endParaRPr lang="en-GB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GB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Nixi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 Fellowship worth 1000$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 International WWW Conference, 2011 at Singapore.</a:t>
                      </a:r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904051"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Mr.</a:t>
                      </a:r>
                      <a:r>
                        <a:rPr lang="en-IN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Ajay Tiwari</a:t>
                      </a:r>
                      <a:endParaRPr lang="en-GB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Best paper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International</a:t>
                      </a:r>
                      <a:r>
                        <a:rPr lang="en-IN" sz="2000" baseline="0" dirty="0" smtClean="0">
                          <a:solidFill>
                            <a:srgbClr val="0000FF"/>
                          </a:solidFill>
                        </a:rPr>
                        <a:t> Conference on 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</a:rPr>
                        <a:t>TISC – 2010, Chennai.</a:t>
                      </a:r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pic>
        <p:nvPicPr>
          <p:cNvPr id="1026" name="Picture 2" descr="C:\Users\neel\Desktop\NAAC Content\pics for PPT\Picture 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5" t="30656" r="29453" b="24127"/>
          <a:stretch/>
        </p:blipFill>
        <p:spPr bwMode="auto">
          <a:xfrm>
            <a:off x="22966" y="4544957"/>
            <a:ext cx="4044978" cy="2313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3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7544" y="1628800"/>
            <a:ext cx="2664296" cy="4680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248092" y="2276872"/>
            <a:ext cx="2304256" cy="3312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652120" y="1484784"/>
            <a:ext cx="3096344" cy="48245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Significant Achievements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757642"/>
              </p:ext>
            </p:extLst>
          </p:nvPr>
        </p:nvGraphicFramePr>
        <p:xfrm>
          <a:off x="457200" y="1052512"/>
          <a:ext cx="8229600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648"/>
                <a:gridCol w="2592288"/>
                <a:gridCol w="2890664"/>
              </a:tblGrid>
              <a:tr h="410744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Faculty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Responsibilities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Areas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5803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Rajkamal</a:t>
                      </a:r>
                      <a:endParaRPr lang="en-GB" sz="2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S.</a:t>
                      </a:r>
                      <a:r>
                        <a:rPr lang="en-IN" sz="2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600" b="1" baseline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Tanwani</a:t>
                      </a:r>
                      <a:endParaRPr lang="en-GB" sz="2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D. S. </a:t>
                      </a: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Bhilare</a:t>
                      </a:r>
                      <a:endParaRPr lang="en-GB" sz="2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Maya Ingle</a:t>
                      </a:r>
                      <a:endParaRPr lang="en-GB" sz="2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P. </a:t>
                      </a: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Kanungo</a:t>
                      </a:r>
                      <a:endParaRPr lang="en-IN" sz="2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Dr.</a:t>
                      </a:r>
                      <a:r>
                        <a:rPr lang="en-IN" sz="2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U. </a:t>
                      </a:r>
                      <a:r>
                        <a:rPr lang="en-IN" sz="26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Suman</a:t>
                      </a:r>
                      <a:endParaRPr lang="en-GB" sz="2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Keynote Speaker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Session Chair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Paper Reviewer</a:t>
                      </a:r>
                      <a:endParaRPr lang="en-GB" sz="2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IN" sz="2300" b="0" dirty="0" smtClean="0">
                          <a:solidFill>
                            <a:srgbClr val="0000FF"/>
                          </a:solidFill>
                        </a:rPr>
                        <a:t>Members of Steering</a:t>
                      </a:r>
                      <a:r>
                        <a:rPr lang="en-IN" sz="2300" b="0" baseline="0" dirty="0" smtClean="0">
                          <a:solidFill>
                            <a:srgbClr val="0000FF"/>
                          </a:solidFill>
                        </a:rPr>
                        <a:t>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300" b="0" dirty="0" smtClean="0">
                          <a:solidFill>
                            <a:srgbClr val="0000FF"/>
                          </a:solidFill>
                        </a:rPr>
                        <a:t>CSI Journals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300" b="0" dirty="0" smtClean="0">
                          <a:solidFill>
                            <a:srgbClr val="0000FF"/>
                          </a:solidFill>
                        </a:rPr>
                        <a:t>International</a:t>
                      </a:r>
                      <a:r>
                        <a:rPr lang="en-IN" sz="2300" b="0" baseline="0" dirty="0" smtClean="0">
                          <a:solidFill>
                            <a:srgbClr val="0000FF"/>
                          </a:solidFill>
                        </a:rPr>
                        <a:t> Conferences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300" b="0" baseline="0" dirty="0" smtClean="0">
                          <a:solidFill>
                            <a:srgbClr val="0000FF"/>
                          </a:solidFill>
                        </a:rPr>
                        <a:t>E-Content generation under NMEICT project with support of EMRC, DAVV</a:t>
                      </a:r>
                      <a:endParaRPr lang="en-GB" sz="2300" b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LACEMENT\Pictures\NAAC\solar-pv-curriculum-development.png"/>
          <p:cNvPicPr>
            <a:picLocks noChangeAspect="1" noChangeArrowheads="1"/>
          </p:cNvPicPr>
          <p:nvPr/>
        </p:nvPicPr>
        <p:blipFill>
          <a:blip r:embed="rId2" cstate="print"/>
          <a:srcRect l="10392" b="10747"/>
          <a:stretch>
            <a:fillRect/>
          </a:stretch>
        </p:blipFill>
        <p:spPr bwMode="auto">
          <a:xfrm>
            <a:off x="6156176" y="4254023"/>
            <a:ext cx="2987824" cy="26039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Curriculum Design and Development</a:t>
            </a:r>
            <a:endParaRPr lang="en-IN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sz="2900" dirty="0" smtClean="0"/>
              <a:t>Subjects have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defined objectives</a:t>
            </a:r>
            <a:endParaRPr lang="en-US" sz="2900" dirty="0" smtClean="0"/>
          </a:p>
          <a:p>
            <a:r>
              <a:rPr lang="en-US" sz="2900" dirty="0" smtClean="0"/>
              <a:t>Class and lab assignments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 the course objectives</a:t>
            </a:r>
            <a:endParaRPr lang="en-US" sz="2900" dirty="0" smtClean="0"/>
          </a:p>
          <a:p>
            <a:r>
              <a:rPr lang="en-US" sz="2900" dirty="0" smtClean="0"/>
              <a:t>Course files are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 every faculty</a:t>
            </a:r>
            <a:endParaRPr lang="en-US" sz="2900" dirty="0" smtClean="0"/>
          </a:p>
          <a:p>
            <a:r>
              <a:rPr lang="en-US" sz="2900" dirty="0" smtClean="0"/>
              <a:t>Reputed National/ International text/ reference books prescribed for the course</a:t>
            </a:r>
          </a:p>
          <a:p>
            <a:r>
              <a:rPr lang="en-US" sz="2900" dirty="0" smtClean="0"/>
              <a:t>Course plan of the semester is 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feedback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 smtClean="0"/>
              <a:t>from previous semesters </a:t>
            </a:r>
          </a:p>
          <a:p>
            <a:endParaRPr lang="en-IN" sz="2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3203848" y="4941168"/>
            <a:ext cx="2952328" cy="1800200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IN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Assessment Report used for Qualitative Improvement in next session</a:t>
            </a:r>
            <a:endParaRPr lang="en-GB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4409851" y="4418979"/>
            <a:ext cx="576064" cy="46831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Curriculum Design and Development</a:t>
            </a:r>
            <a:endParaRPr lang="en-IN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7229614"/>
              </p:ext>
            </p:extLst>
          </p:nvPr>
        </p:nvGraphicFramePr>
        <p:xfrm>
          <a:off x="755576" y="1052736"/>
          <a:ext cx="78488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14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CEMENT\Pictures\NAAC\solar-pv-curriculum-development.png"/>
          <p:cNvPicPr>
            <a:picLocks noChangeAspect="1" noChangeArrowheads="1"/>
          </p:cNvPicPr>
          <p:nvPr/>
        </p:nvPicPr>
        <p:blipFill>
          <a:blip r:embed="rId2" cstate="print"/>
          <a:srcRect l="10392" b="10747"/>
          <a:stretch>
            <a:fillRect/>
          </a:stretch>
        </p:blipFill>
        <p:spPr bwMode="auto">
          <a:xfrm>
            <a:off x="6156176" y="4254023"/>
            <a:ext cx="2987824" cy="26039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Curriculum Design and Development</a:t>
            </a:r>
            <a:endParaRPr lang="en-IN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sz="3000" dirty="0" smtClean="0"/>
              <a:t>Assessment workshop is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held every six months</a:t>
            </a:r>
            <a:endParaRPr lang="en-US" sz="3000" dirty="0" smtClean="0"/>
          </a:p>
          <a:p>
            <a:r>
              <a:rPr lang="en-US" sz="3000" dirty="0" smtClean="0"/>
              <a:t>Feedback is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analyzed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smtClean="0"/>
              <a:t>and senior faculty members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suggests for improvement</a:t>
            </a:r>
            <a:endParaRPr lang="en-US" sz="3000" dirty="0" smtClean="0"/>
          </a:p>
          <a:p>
            <a:r>
              <a:rPr lang="en-US" sz="3000" dirty="0" smtClean="0"/>
              <a:t>Special lectures are organized on various topics for quality enhancement</a:t>
            </a:r>
          </a:p>
          <a:p>
            <a:r>
              <a:rPr lang="en-US" sz="3000" dirty="0" smtClean="0"/>
              <a:t>Teaching methods adopted by the faculty is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upon expected learning outcomes</a:t>
            </a:r>
            <a:endParaRPr lang="en-US" sz="3000" dirty="0" smtClean="0"/>
          </a:p>
          <a:p>
            <a:r>
              <a:rPr lang="en-US" sz="3000" dirty="0" smtClean="0"/>
              <a:t>Methods adopted are given in </a:t>
            </a:r>
            <a:br>
              <a:rPr lang="en-US" sz="3000" dirty="0" smtClean="0"/>
            </a:br>
            <a:r>
              <a:rPr lang="en-US" sz="3000" dirty="0" smtClean="0"/>
              <a:t>detailed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plan</a:t>
            </a:r>
            <a:endParaRPr lang="en-IN" sz="3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Curriculum Design and Development</a:t>
            </a:r>
            <a:endParaRPr lang="en-IN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on teaching and improvement in the quality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 smtClean="0"/>
              <a:t>is supportive to attain program objectives</a:t>
            </a:r>
            <a:endParaRPr lang="en-IN" sz="2900" dirty="0" smtClean="0"/>
          </a:p>
          <a:p>
            <a:r>
              <a:rPr lang="en-US" sz="2900" dirty="0" smtClean="0"/>
              <a:t>Departmental Academic Planning Committee monitors 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Program </a:t>
            </a:r>
            <a:r>
              <a:rPr lang="en-US" i="1" dirty="0">
                <a:solidFill>
                  <a:srgbClr val="0000FF"/>
                </a:solidFill>
              </a:rPr>
              <a:t>objectives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Quality of assignments 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Lab experiments and assignments 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Question paper preparation</a:t>
            </a:r>
          </a:p>
        </p:txBody>
      </p:sp>
      <p:pic>
        <p:nvPicPr>
          <p:cNvPr id="2050" name="Picture 2" descr="C:\Users\PLACEMENT\Pictures\NAAC\CLIPART_OF_15186_SM_2.png"/>
          <p:cNvPicPr>
            <a:picLocks noChangeAspect="1" noChangeArrowheads="1"/>
          </p:cNvPicPr>
          <p:nvPr/>
        </p:nvPicPr>
        <p:blipFill>
          <a:blip r:embed="rId2" cstate="print"/>
          <a:srcRect b="8991"/>
          <a:stretch>
            <a:fillRect/>
          </a:stretch>
        </p:blipFill>
        <p:spPr bwMode="auto">
          <a:xfrm>
            <a:off x="5975648" y="3974511"/>
            <a:ext cx="3168352" cy="288348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ACEMENT\Pictures\NAAC\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059" y="1196752"/>
            <a:ext cx="3419872" cy="26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Curriculum Design and Development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training</a:t>
            </a:r>
            <a:endParaRPr lang="en-US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Latest books for Library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Detailed course plan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Syllabus is reviewed </a:t>
            </a:r>
            <a:r>
              <a:rPr lang="en-US" sz="3000" dirty="0" smtClean="0"/>
              <a:t>by experts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Well equipped Laboratories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State-of-art 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en-US" sz="3000" dirty="0" smtClean="0"/>
              <a:t> </a:t>
            </a:r>
            <a:endParaRPr lang="en-US" sz="3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Student kits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PLACEMENT\Pictures\NAAC\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90764"/>
            <a:ext cx="2373050" cy="18448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Academic Flexibility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sz="2600" dirty="0" err="1" smtClean="0"/>
              <a:t>M.Tech</a:t>
            </a:r>
            <a:r>
              <a:rPr lang="en-US" sz="2600" dirty="0" smtClean="0"/>
              <a:t>. course specialized in three branches</a:t>
            </a:r>
            <a:endParaRPr lang="en-IN" sz="2600" dirty="0" smtClean="0"/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Computer Science</a:t>
            </a:r>
            <a:endParaRPr lang="en-IN" sz="2600" dirty="0" smtClean="0">
              <a:solidFill>
                <a:srgbClr val="0000FF"/>
              </a:solidFill>
            </a:endParaRP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Network Management &amp; Information Security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Software Engineering &amp; Information Architecture</a:t>
            </a:r>
            <a:endParaRPr lang="en-IN" sz="2600" dirty="0" smtClean="0">
              <a:solidFill>
                <a:srgbClr val="0000FF"/>
              </a:solidFill>
            </a:endParaRPr>
          </a:p>
          <a:p>
            <a:r>
              <a:rPr lang="en-US" sz="2600" dirty="0" smtClean="0"/>
              <a:t>Course curriculum </a:t>
            </a: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offers a number of optional subjects</a:t>
            </a:r>
            <a:endParaRPr lang="en-US" sz="2600" dirty="0" smtClean="0"/>
          </a:p>
          <a:p>
            <a:r>
              <a:rPr lang="en-US" sz="2600" dirty="0" err="1" smtClean="0"/>
              <a:t>M.Tech</a:t>
            </a:r>
            <a:r>
              <a:rPr lang="en-US" sz="2600" dirty="0" smtClean="0"/>
              <a:t>. students can opt for subjects from</a:t>
            </a:r>
          </a:p>
          <a:p>
            <a:pPr lvl="1"/>
            <a:r>
              <a:rPr lang="en-US" sz="2600" dirty="0" err="1" smtClean="0">
                <a:solidFill>
                  <a:srgbClr val="0000FF"/>
                </a:solidFill>
              </a:rPr>
              <a:t>M.Tech</a:t>
            </a:r>
            <a:r>
              <a:rPr lang="en-US" sz="2600" dirty="0" smtClean="0">
                <a:solidFill>
                  <a:srgbClr val="0000FF"/>
                </a:solidFill>
              </a:rPr>
              <a:t>. Future Studies</a:t>
            </a:r>
          </a:p>
          <a:p>
            <a:pPr lvl="1"/>
            <a:r>
              <a:rPr lang="en-US" sz="2600" dirty="0" err="1" smtClean="0">
                <a:solidFill>
                  <a:srgbClr val="0000FF"/>
                </a:solidFill>
              </a:rPr>
              <a:t>M.Tech</a:t>
            </a:r>
            <a:r>
              <a:rPr lang="en-US" sz="2600" dirty="0" smtClean="0">
                <a:solidFill>
                  <a:srgbClr val="0000FF"/>
                </a:solidFill>
              </a:rPr>
              <a:t>. Energy and Environment</a:t>
            </a:r>
          </a:p>
          <a:p>
            <a:pPr lvl="1"/>
            <a:r>
              <a:rPr lang="en-US" sz="2600" dirty="0" err="1" smtClean="0">
                <a:solidFill>
                  <a:srgbClr val="0000FF"/>
                </a:solidFill>
              </a:rPr>
              <a:t>M.Tech</a:t>
            </a:r>
            <a:r>
              <a:rPr lang="en-US" sz="2600" dirty="0" smtClean="0">
                <a:solidFill>
                  <a:srgbClr val="0000FF"/>
                </a:solidFill>
              </a:rPr>
              <a:t>. Embedded Systems</a:t>
            </a:r>
          </a:p>
          <a:p>
            <a:pPr lvl="1"/>
            <a:r>
              <a:rPr lang="en-US" sz="2600" dirty="0" err="1" smtClean="0">
                <a:solidFill>
                  <a:srgbClr val="0000FF"/>
                </a:solidFill>
              </a:rPr>
              <a:t>M.Tech</a:t>
            </a:r>
            <a:r>
              <a:rPr lang="en-US" sz="2600" dirty="0" smtClean="0">
                <a:solidFill>
                  <a:srgbClr val="0000FF"/>
                </a:solidFill>
              </a:rPr>
              <a:t>. Mobile Computing</a:t>
            </a:r>
          </a:p>
          <a:p>
            <a:pPr lvl="1"/>
            <a:r>
              <a:rPr lang="en-US" sz="2600" dirty="0" err="1" smtClean="0">
                <a:solidFill>
                  <a:srgbClr val="0000FF"/>
                </a:solidFill>
              </a:rPr>
              <a:t>M.Tech</a:t>
            </a:r>
            <a:r>
              <a:rPr lang="en-US" sz="2600" dirty="0" smtClean="0">
                <a:solidFill>
                  <a:srgbClr val="0000FF"/>
                </a:solidFill>
              </a:rPr>
              <a:t>. Spatial Information Technology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39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CEMENT\Pictures\NAAC\saalient features.jpg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0" y="980728"/>
            <a:ext cx="2409825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Salient Features</a:t>
            </a:r>
            <a:endParaRPr lang="en-IN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marL="2243138" indent="-269875"/>
            <a:r>
              <a:rPr lang="en-US" dirty="0" smtClean="0"/>
              <a:t>Curriculum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regularly </a:t>
            </a:r>
            <a:r>
              <a:rPr lang="en-US" dirty="0" smtClean="0"/>
              <a:t>and is at par with industry and academic requirements</a:t>
            </a:r>
          </a:p>
          <a:p>
            <a:pPr marL="2243138" indent="-269875"/>
            <a:r>
              <a:rPr lang="en-US" dirty="0" smtClean="0"/>
              <a:t>Established teaching-learning processes as per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ABET  </a:t>
            </a:r>
            <a:r>
              <a:rPr lang="en-US" dirty="0" smtClean="0"/>
              <a:t>as well as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NAAC standards</a:t>
            </a:r>
            <a:endParaRPr lang="en-US" dirty="0" smtClean="0"/>
          </a:p>
          <a:p>
            <a:r>
              <a:rPr lang="en-US" dirty="0" smtClean="0"/>
              <a:t>Premier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MCA</a:t>
            </a:r>
            <a:r>
              <a:rPr lang="en-US" dirty="0" smtClean="0"/>
              <a:t> Institute in Madhya Pradesh</a:t>
            </a:r>
          </a:p>
          <a:p>
            <a:r>
              <a:rPr lang="en-US" dirty="0" smtClean="0"/>
              <a:t>New specialized </a:t>
            </a:r>
            <a:r>
              <a:rPr lang="en-US" dirty="0" err="1" smtClean="0"/>
              <a:t>M.Tech</a:t>
            </a:r>
            <a:r>
              <a:rPr lang="en-US" dirty="0" smtClean="0"/>
              <a:t>. courses: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Network Management &amp; Information Security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Software Engineering &amp; Information Architecture 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Student Admission Policy &amp; Process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71073151"/>
              </p:ext>
            </p:extLst>
          </p:nvPr>
        </p:nvGraphicFramePr>
        <p:xfrm>
          <a:off x="467544" y="1196752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18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CEMENT\Pictures\NAAC\ad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3" y="4293096"/>
            <a:ext cx="2492896" cy="24928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Admission Policy &amp; Process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8617373"/>
              </p:ext>
            </p:extLst>
          </p:nvPr>
        </p:nvGraphicFramePr>
        <p:xfrm>
          <a:off x="457200" y="105251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601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6372200" y="3429000"/>
            <a:ext cx="812078" cy="720080"/>
          </a:xfrm>
          <a:prstGeom prst="rightArrow">
            <a:avLst>
              <a:gd name="adj1" fmla="val 50000"/>
              <a:gd name="adj2" fmla="val 7560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Teaching – Learning &amp; Evaluation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2490266"/>
              </p:ext>
            </p:extLst>
          </p:nvPr>
        </p:nvGraphicFramePr>
        <p:xfrm>
          <a:off x="457200" y="105251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42</a:t>
            </a:fld>
            <a:endParaRPr lang="en-IN" dirty="0"/>
          </a:p>
        </p:txBody>
      </p:sp>
      <p:pic>
        <p:nvPicPr>
          <p:cNvPr id="7" name="Picture 2" descr="C:\Users\neel\Desktop\NAAC Content\pics for PPT\Graduate-male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14222"/>
            <a:ext cx="1949636" cy="19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CEMENT\Pictures\NAAC\evalu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792" y="4581128"/>
            <a:ext cx="2178208" cy="22768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Teaching – Learning &amp; Evaluation</a:t>
            </a:r>
            <a:endParaRPr lang="en-IN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dirty="0" smtClean="0"/>
              <a:t>Strict adherence to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Calendar </a:t>
            </a:r>
          </a:p>
          <a:p>
            <a:r>
              <a:rPr lang="en-US" dirty="0" smtClean="0"/>
              <a:t>Regularity in conduct of classes, labs and tutorials</a:t>
            </a:r>
          </a:p>
          <a:p>
            <a:r>
              <a:rPr lang="en-US" dirty="0"/>
              <a:t>Use of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</a:t>
            </a:r>
            <a:r>
              <a:rPr lang="en-US" dirty="0"/>
              <a:t> in classrooms</a:t>
            </a:r>
            <a:endParaRPr lang="en-IN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Semester </a:t>
            </a:r>
            <a:r>
              <a:rPr lang="en-US" dirty="0"/>
              <a:t>results and the answer copies are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to the students </a:t>
            </a:r>
            <a:r>
              <a:rPr lang="en-US" dirty="0"/>
              <a:t>to resolve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grievances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Grades are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finalized within two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</a:t>
            </a:r>
            <a:r>
              <a:rPr lang="en-US" dirty="0" smtClean="0"/>
              <a:t> at the end of each semester</a:t>
            </a:r>
          </a:p>
          <a:p>
            <a:endParaRPr lang="en-US" sz="3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ACEMENT\Pictures\NAAC\TeachLearnBlo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398" y="4581128"/>
            <a:ext cx="2809602" cy="22768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Teaching – Learning &amp; 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Students are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encouraged</a:t>
            </a:r>
            <a:r>
              <a:rPr lang="en-US" dirty="0" smtClean="0"/>
              <a:t> to visit and study the lectures prepared by various prominent faculties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Quizzes</a:t>
            </a:r>
            <a:r>
              <a:rPr lang="en-US" dirty="0"/>
              <a:t>, Seminars and mini projects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Mentors and Class Coordinators are </a:t>
            </a:r>
            <a:br>
              <a:rPr lang="en-US" dirty="0" smtClean="0"/>
            </a:br>
            <a:r>
              <a:rPr lang="en-US" dirty="0" smtClean="0"/>
              <a:t>appointed to deal with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academic problems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24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CEMENT\Pictures\NAAC\consultancy_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770" y="4653136"/>
            <a:ext cx="2934230" cy="2204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Consultancy Services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S. </a:t>
            </a:r>
            <a:r>
              <a:rPr lang="en-US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Tanwani</a:t>
            </a:r>
            <a:endParaRPr lang="en-IN" sz="3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Expert Member, MP Road Development Corporation</a:t>
            </a:r>
            <a:endParaRPr lang="en-IN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Expert Member, Technical Committee, State Bank of India</a:t>
            </a:r>
            <a:endParaRPr lang="en-IN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Consulted computer centre staff for online registration, enrolment, exam form filling, admit card print of more than 1,80,000 students</a:t>
            </a:r>
            <a:endParaRPr lang="en-IN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D. S. </a:t>
            </a:r>
            <a:r>
              <a:rPr lang="en-US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Bhilare</a:t>
            </a:r>
            <a:endParaRPr lang="en-IN" sz="3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Expert Member, MP Road Development Corporation.</a:t>
            </a:r>
            <a:endParaRPr lang="en-IN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Active participation in examination system automation for the university as Head, Computer Centre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Expert Member, Indore Development </a:t>
            </a:r>
            <a:br>
              <a:rPr lang="en-US" dirty="0" smtClean="0"/>
            </a:br>
            <a:r>
              <a:rPr lang="en-US" dirty="0" smtClean="0"/>
              <a:t>Authority (IDA) for automating their </a:t>
            </a:r>
            <a:br>
              <a:rPr lang="en-US" dirty="0" smtClean="0"/>
            </a:br>
            <a:r>
              <a:rPr lang="en-US" dirty="0" smtClean="0"/>
              <a:t>processes using ERP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45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D. S. </a:t>
            </a:r>
            <a:r>
              <a:rPr lang="en-IN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Bhilare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 smtClean="0"/>
              <a:t>“</a:t>
            </a: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improved Quality of Service in terms of priority and security at Transport Layer of TCP/IP Internet Protocol </a:t>
            </a:r>
            <a:r>
              <a:rPr lang="en-US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</a:t>
            </a:r>
            <a:r>
              <a:rPr lang="en-US" sz="2600" dirty="0" smtClean="0"/>
              <a:t>”, November </a:t>
            </a:r>
            <a:r>
              <a:rPr lang="en-US" sz="2600" dirty="0"/>
              <a:t>22, 2013, 3323/MUM/2013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44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Extension Activities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Seminar on “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and its harms</a:t>
            </a:r>
            <a:r>
              <a:rPr lang="en-US" dirty="0" smtClean="0"/>
              <a:t>” by Indian Dental Association and Dental College for UTD students</a:t>
            </a:r>
            <a:endParaRPr lang="en-IN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Seminar on “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Health and Well Being</a:t>
            </a:r>
            <a:r>
              <a:rPr lang="en-US" dirty="0" smtClean="0"/>
              <a:t>” by Dr. </a:t>
            </a:r>
            <a:r>
              <a:rPr lang="en-US" dirty="0" err="1" smtClean="0"/>
              <a:t>Prerna</a:t>
            </a:r>
            <a:r>
              <a:rPr lang="en-US" dirty="0" smtClean="0"/>
              <a:t> Jain(</a:t>
            </a:r>
            <a:r>
              <a:rPr lang="en-US" dirty="0" err="1" smtClean="0"/>
              <a:t>Gynaecologist</a:t>
            </a:r>
            <a:r>
              <a:rPr lang="en-US" dirty="0" smtClean="0"/>
              <a:t> &amp; FOGSI member) was organized on 21</a:t>
            </a:r>
            <a:r>
              <a:rPr lang="en-US" baseline="30000" dirty="0" smtClean="0"/>
              <a:t>st</a:t>
            </a:r>
            <a:r>
              <a:rPr lang="en-US" dirty="0" smtClean="0"/>
              <a:t> Feb, 2013 </a:t>
            </a:r>
            <a:endParaRPr lang="en-IN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doctor gave an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lecture </a:t>
            </a:r>
            <a:r>
              <a:rPr lang="en-US" dirty="0" smtClean="0"/>
              <a:t>on women health issues and solved the health queries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About 250 girls from the department were benefitted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Seminar and demonstration on “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Management</a:t>
            </a:r>
            <a:r>
              <a:rPr lang="en-US" dirty="0" smtClean="0"/>
              <a:t>” by Special Task Force, Gujarat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Extension Activities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513"/>
            <a:ext cx="6336704" cy="5472831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Sensitization of faculty and students on its Institutional Social Responsibilities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donation </a:t>
            </a:r>
            <a:r>
              <a:rPr lang="en-US" dirty="0" smtClean="0">
                <a:solidFill>
                  <a:srgbClr val="0000FF"/>
                </a:solidFill>
              </a:rPr>
              <a:t>camp on every Teacher’s day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</a:rPr>
              <a:t>Distribution of items to needful people through the </a:t>
            </a:r>
            <a:r>
              <a:rPr lang="en-US" dirty="0" err="1" smtClean="0">
                <a:solidFill>
                  <a:srgbClr val="0000FF"/>
                </a:solidFill>
              </a:rPr>
              <a:t>sanstha</a:t>
            </a:r>
            <a:r>
              <a:rPr lang="en-US" dirty="0" smtClean="0">
                <a:solidFill>
                  <a:srgbClr val="0000FF"/>
                </a:solidFill>
              </a:rPr>
              <a:t> ‘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Samarpana</a:t>
            </a:r>
            <a:r>
              <a:rPr lang="en-US" dirty="0" smtClean="0">
                <a:solidFill>
                  <a:srgbClr val="0000FF"/>
                </a:solidFill>
              </a:rPr>
              <a:t>’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plantation </a:t>
            </a:r>
            <a:r>
              <a:rPr lang="en-US" dirty="0" smtClean="0">
                <a:solidFill>
                  <a:srgbClr val="0000FF"/>
                </a:solidFill>
              </a:rPr>
              <a:t>under green calendar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</a:rPr>
              <a:t>Khan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cleaning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</a:rPr>
              <a:t>Regular cleaning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polythene waste </a:t>
            </a:r>
            <a:r>
              <a:rPr lang="en-US" dirty="0" smtClean="0">
                <a:solidFill>
                  <a:srgbClr val="0000FF"/>
                </a:solidFill>
              </a:rPr>
              <a:t>from the department and the surrounding</a:t>
            </a:r>
            <a:endParaRPr lang="en-IN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48</a:t>
            </a:fld>
            <a:endParaRPr lang="en-IN"/>
          </a:p>
        </p:txBody>
      </p:sp>
      <p:pic>
        <p:nvPicPr>
          <p:cNvPr id="4098" name="Picture 2" descr="C:\Users\neel\Desktop\NAAC Content\pics for PPT\PhotosForNAACPPT\Blood_Don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659" y="1124744"/>
            <a:ext cx="2295524" cy="1593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el\Desktop\NAAC Content\pics for PPT\PhotosForNAACPPT\20130214_112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660" y="4731693"/>
            <a:ext cx="2295524" cy="1721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eel\Desktop\NAAC Content\pics for PPT\PhotosForNAACPPT\20130214_114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660" y="2852936"/>
            <a:ext cx="2295523" cy="172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7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Research Extension</a:t>
            </a:r>
            <a:endParaRPr lang="en-IN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sz="3600" dirty="0" smtClean="0"/>
              <a:t>Research collaborations with three departments:</a:t>
            </a:r>
            <a:endParaRPr lang="en-IN" sz="3600" dirty="0" smtClean="0"/>
          </a:p>
          <a:p>
            <a:pPr lvl="1"/>
            <a:r>
              <a:rPr lang="en-IN" sz="3200" dirty="0" smtClean="0">
                <a:solidFill>
                  <a:srgbClr val="0000FF"/>
                </a:solidFill>
              </a:rPr>
              <a:t>Raja </a:t>
            </a:r>
            <a:r>
              <a:rPr lang="en-IN" sz="3200" dirty="0" err="1" smtClean="0">
                <a:solidFill>
                  <a:srgbClr val="0000FF"/>
                </a:solidFill>
              </a:rPr>
              <a:t>Ramanna</a:t>
            </a:r>
            <a:r>
              <a:rPr lang="en-IN" sz="3200" dirty="0" smtClean="0">
                <a:solidFill>
                  <a:srgbClr val="0000FF"/>
                </a:solidFill>
              </a:rPr>
              <a:t> Centre for Advanced Technology (RRCAT), Indore.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National Research Centre For Soya Bean (NRCS) at Indore.</a:t>
            </a:r>
            <a:endParaRPr lang="en-IN" sz="3200" dirty="0" smtClean="0">
              <a:solidFill>
                <a:srgbClr val="0000FF"/>
              </a:solidFill>
            </a:endParaRP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Department of Electronics and Telecommunication Engineering, New Delhi.</a:t>
            </a:r>
            <a:endParaRPr lang="en-IN" sz="32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One </a:t>
            </a:r>
            <a:r>
              <a:rPr lang="en-US" dirty="0" smtClean="0"/>
              <a:t>Research </a:t>
            </a:r>
            <a:r>
              <a:rPr lang="en-US" dirty="0" smtClean="0"/>
              <a:t>Paper </a:t>
            </a:r>
            <a:r>
              <a:rPr lang="en-US" dirty="0" smtClean="0"/>
              <a:t>related to </a:t>
            </a:r>
            <a:r>
              <a:rPr lang="en-US" dirty="0" smtClean="0"/>
              <a:t>Quality Indicators for IT/Computer Center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49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CEMENT\Pictures\NAAC\saalient features.jpg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0" y="980728"/>
            <a:ext cx="2409825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Salient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00600"/>
          </a:xfrm>
        </p:spPr>
        <p:txBody>
          <a:bodyPr/>
          <a:lstStyle/>
          <a:p>
            <a:pPr marL="2328863" indent="-355600"/>
            <a:r>
              <a:rPr lang="en-US" sz="3000" dirty="0" smtClean="0"/>
              <a:t>Supported by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UGC-SAP</a:t>
            </a:r>
            <a:r>
              <a:rPr lang="en-US" sz="3000" dirty="0" smtClean="0"/>
              <a:t> and 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DST-FIST</a:t>
            </a:r>
            <a:endParaRPr lang="en-US" sz="3000" dirty="0" smtClean="0"/>
          </a:p>
          <a:p>
            <a:pPr marL="2330450" indent="-354013" algn="just"/>
            <a:r>
              <a:rPr lang="en-US" sz="3000" dirty="0" smtClean="0"/>
              <a:t>Automated departmental library</a:t>
            </a:r>
          </a:p>
          <a:p>
            <a:pPr marL="2330450" indent="-354013"/>
            <a:r>
              <a:rPr lang="en-US" sz="3000" dirty="0" smtClean="0"/>
              <a:t>Assessment workshop conducted for quality improvement in </a:t>
            </a:r>
            <a:r>
              <a:rPr lang="en-US" sz="3000" dirty="0" smtClean="0"/>
              <a:t>teaching-learning (since </a:t>
            </a:r>
            <a:r>
              <a:rPr lang="en-US" sz="3000" dirty="0" err="1" smtClean="0"/>
              <a:t>Esst</a:t>
            </a:r>
            <a:r>
              <a:rPr lang="en-US" sz="3000" dirty="0" smtClean="0"/>
              <a:t>. Of IQAC) Publication </a:t>
            </a:r>
            <a:r>
              <a:rPr lang="en-US" sz="3000" dirty="0" smtClean="0"/>
              <a:t>of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  <a:r>
              <a:rPr lang="en-US" sz="3000" dirty="0" smtClean="0"/>
              <a:t> by reputed international publishers like TMH, Pearson, Oxford, Cengage  etc.</a:t>
            </a:r>
          </a:p>
          <a:p>
            <a:r>
              <a:rPr lang="en-US" dirty="0" smtClean="0"/>
              <a:t>Publication of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papers </a:t>
            </a:r>
            <a:r>
              <a:rPr lang="en-US" dirty="0" smtClean="0"/>
              <a:t>in reputed </a:t>
            </a:r>
            <a:r>
              <a:rPr lang="en-US" dirty="0" smtClean="0"/>
              <a:t>Journals (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ACM, IEEE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Transactions)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Academic Infrastructure</a:t>
            </a:r>
            <a:endParaRPr lang="en-IN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410944" cy="5400675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7860m</a:t>
            </a:r>
            <a:r>
              <a:rPr lang="en-IN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IN" dirty="0" smtClean="0"/>
              <a:t> with both the administrative office and </a:t>
            </a:r>
            <a:br>
              <a:rPr lang="en-IN" dirty="0" smtClean="0"/>
            </a:br>
            <a:r>
              <a:rPr lang="en-IN" dirty="0" smtClean="0"/>
              <a:t>the academic block</a:t>
            </a:r>
          </a:p>
          <a:p>
            <a:r>
              <a:rPr lang="en-IN" dirty="0"/>
              <a:t>Ten </a:t>
            </a:r>
            <a:r>
              <a:rPr lang="en-IN" dirty="0" smtClean="0"/>
              <a:t>lecture rooms including two multimedia theatres</a:t>
            </a:r>
          </a:p>
          <a:p>
            <a:r>
              <a:rPr lang="en-IN" dirty="0" smtClean="0"/>
              <a:t>Faculty meeting hall</a:t>
            </a:r>
          </a:p>
          <a:p>
            <a:r>
              <a:rPr lang="en-IN" dirty="0" smtClean="0"/>
              <a:t>Ten computer laboratories</a:t>
            </a:r>
          </a:p>
          <a:p>
            <a:r>
              <a:rPr lang="en-IN" dirty="0" smtClean="0"/>
              <a:t>Department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50</a:t>
            </a:fld>
            <a:endParaRPr lang="en-IN"/>
          </a:p>
        </p:txBody>
      </p:sp>
      <p:pic>
        <p:nvPicPr>
          <p:cNvPr id="6146" name="Picture 2" descr="C:\Users\neel\Desktop\NAAC Content\pics for PPT\Attachments_2014112\IMG_3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792" y="1331392"/>
            <a:ext cx="3624937" cy="2037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eel\Desktop\NAAC Content\pics for PPT\Attachments_2014112\SCSI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642" y="3812789"/>
            <a:ext cx="3624937" cy="2424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6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Learning Resources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laboratories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Research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Programming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Database and Data Mining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Networking Security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E-Learning and Software Engineering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Electronics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Language Lab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smtClean="0"/>
              <a:t>ERP Lab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IN" dirty="0" smtClean="0">
                <a:solidFill>
                  <a:srgbClr val="0000FF"/>
                </a:solidFill>
              </a:rPr>
              <a:t>Equipped </a:t>
            </a:r>
            <a:r>
              <a:rPr lang="en-IN" dirty="0">
                <a:solidFill>
                  <a:srgbClr val="0000FF"/>
                </a:solidFill>
              </a:rPr>
              <a:t>with 200 Computers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51</a:t>
            </a:fld>
            <a:endParaRPr lang="en-IN"/>
          </a:p>
        </p:txBody>
      </p:sp>
      <p:pic>
        <p:nvPicPr>
          <p:cNvPr id="7170" name="Picture 2" descr="C:\Users\neel\Desktop\NAAC Content\photos\_DSC2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252"/>
            <a:ext cx="3275856" cy="219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eel\Desktop\NAAC Content\photos\_DSC2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275856" cy="219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Learning Resources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Departmental Library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/>
              <a:t>575.05 m</a:t>
            </a:r>
            <a:r>
              <a:rPr lang="en-IN" baseline="30000" dirty="0"/>
              <a:t>2</a:t>
            </a:r>
            <a:r>
              <a:rPr lang="en-IN" dirty="0"/>
              <a:t>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Fully automated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16,053 text &amp; reference books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1100 e-lecture CDs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16 computer magazines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5000 e-journals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Budget of 5 lacs/year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dirty="0" smtClean="0"/>
              <a:t>Procured 1243 books in the</a:t>
            </a:r>
            <a:br>
              <a:rPr lang="en-IN" dirty="0" smtClean="0"/>
            </a:br>
            <a:r>
              <a:rPr lang="en-IN" dirty="0" smtClean="0"/>
              <a:t>year 2012-13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52</a:t>
            </a:fld>
            <a:endParaRPr lang="en-IN"/>
          </a:p>
        </p:txBody>
      </p:sp>
      <p:pic>
        <p:nvPicPr>
          <p:cNvPr id="8194" name="Picture 2" descr="C:\Users\neel\Desktop\NAAC Content\photos\_DSC2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22668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eel\Desktop\NAAC Content\photos\_DSC2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22668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ACEMENT\Pictures\NAAC\mento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60391"/>
            <a:ext cx="2267744" cy="33976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Student Mentoring &amp; Support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Mentors are assigned to a batch of 30 students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Responsible for resolving problems of the students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Personal enhancement and development schemes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Career counseling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Soft skill development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Career-path-identification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Orientation to well-being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Publication of updated prospectus and </a:t>
            </a:r>
            <a:br>
              <a:rPr lang="en-US" sz="2600" dirty="0" smtClean="0"/>
            </a:br>
            <a:r>
              <a:rPr lang="en-US" sz="2600" dirty="0" smtClean="0"/>
              <a:t>handbook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Online access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Course plans, Syllabus, Result, Fees payment etc.</a:t>
            </a:r>
            <a:endParaRPr lang="en-IN" sz="2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CEMENT\Pictures\NAAC\mento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60391"/>
            <a:ext cx="2267744" cy="33976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Student Mentoring &amp; Support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Scholarships/ free-ships given to the students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Scholarship and fee reimbursement to ST/ SC/ OBC through state government</a:t>
            </a:r>
            <a:endParaRPr lang="en-IN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Students taking admission in </a:t>
            </a:r>
            <a:r>
              <a:rPr lang="en-US" sz="2600" dirty="0" err="1" smtClean="0"/>
              <a:t>M.Tech</a:t>
            </a:r>
            <a:r>
              <a:rPr lang="en-US" sz="2600" dirty="0" smtClean="0"/>
              <a:t>. are GATE qualified and receive Rs. 8000/- per month as stipend from AICTE</a:t>
            </a:r>
            <a:endParaRPr lang="en-IN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Scholarship from minority cell available and few students receive financial assistance from the community they belong</a:t>
            </a:r>
            <a:endParaRPr lang="en-IN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Few students employed in the department </a:t>
            </a:r>
            <a:br>
              <a:rPr lang="en-US" sz="2600" dirty="0" smtClean="0"/>
            </a:br>
            <a:r>
              <a:rPr lang="en-US" sz="2600" dirty="0" smtClean="0"/>
              <a:t>under </a:t>
            </a: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earn-while-learn</a:t>
            </a:r>
            <a:r>
              <a:rPr lang="en-US" sz="2600" dirty="0" smtClean="0"/>
              <a:t> scheme and receive</a:t>
            </a:r>
            <a:br>
              <a:rPr lang="en-US" sz="2600" dirty="0" smtClean="0"/>
            </a:br>
            <a:r>
              <a:rPr lang="en-US" sz="2600" dirty="0" smtClean="0"/>
              <a:t>financial support by the university</a:t>
            </a:r>
            <a:endParaRPr lang="en-IN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ACEMENT\Pictures\NAAC\mento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60391"/>
            <a:ext cx="2267744" cy="33976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Student Mentoring &amp; Support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1684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Department provide partial/full financial support for students participation 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Competitions and conferences in India and abroad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University Health Centre</a:t>
            </a:r>
            <a:endParaRPr lang="en-IN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Skill development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results declared on time to identify the slow learner students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Performance </a:t>
            </a:r>
            <a:r>
              <a:rPr lang="en-US" dirty="0"/>
              <a:t>enhancement for slow learner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Remedial classes</a:t>
            </a:r>
            <a:r>
              <a:rPr lang="en-US" dirty="0"/>
              <a:t> </a:t>
            </a:r>
            <a:r>
              <a:rPr lang="en-US" dirty="0" smtClean="0"/>
              <a:t>are arranged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Extra problems/ exercises are assigned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Sports and extracurricular activities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Alumni Association</a:t>
            </a:r>
            <a:endParaRPr lang="en-IN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Anti-ragging committee</a:t>
            </a:r>
            <a:endParaRPr lang="en-I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LACEMENT\Pictures\NAAC\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203" y="1052736"/>
            <a:ext cx="2953798" cy="28803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Student Progression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1684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Several students are promoted from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UG         PG (</a:t>
            </a:r>
            <a:r>
              <a:rPr lang="en-US" b="1" dirty="0" smtClean="0"/>
              <a:t>72%)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PG	M.Phil. (</a:t>
            </a:r>
            <a:r>
              <a:rPr lang="en-US" b="1" dirty="0" smtClean="0"/>
              <a:t>20%)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PG	Ph.D. (</a:t>
            </a:r>
            <a:r>
              <a:rPr lang="en-US" b="1" dirty="0" smtClean="0"/>
              <a:t>5%)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Ph.D.	Post-Doctoral (</a:t>
            </a:r>
            <a:r>
              <a:rPr lang="en-US" b="1" dirty="0" smtClean="0"/>
              <a:t>1%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Campus selection(</a:t>
            </a:r>
            <a:r>
              <a:rPr lang="en-US" b="1" dirty="0" smtClean="0"/>
              <a:t>50% </a:t>
            </a:r>
            <a:r>
              <a:rPr lang="en-US" dirty="0" smtClean="0"/>
              <a:t>eligible)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Other than campus recruitment (</a:t>
            </a:r>
            <a:r>
              <a:rPr lang="en-US" b="1" dirty="0" smtClean="0"/>
              <a:t>35%)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Qualify exams like UGC-CSIR-NET, UGC-NET, SLET, ATE / CAT / GRE / TOFEL / GMAT / Central / State services, Defense, Civil Services etc.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30 students are awarded Ph.D. (2008-2013)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56</a:t>
            </a:fld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56543" y="1744350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56543" y="2196929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6543" y="2636912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53703" y="3068960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LACEMENT\Pictures\NAAC\outsourcing-governance-organization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626" y="4265712"/>
            <a:ext cx="3456384" cy="2592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Institutional Governance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885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Committees constituted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Academic Planning Committee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Departmental Research Committee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Placement Cell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/>
              <a:t>Library and Laboratory Infrastructure Committee</a:t>
            </a:r>
            <a:endParaRPr lang="en-IN" sz="29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Internal Quality Assurance Cell (IQAC)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Assessment &amp; Research Committee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Industry Institute Relationship Cell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Exam and Result Committee 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Disciplinary Committee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Grievance Redress Committee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Alumni Association</a:t>
            </a:r>
            <a:endParaRPr lang="en-IN" sz="2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900" dirty="0" smtClean="0"/>
              <a:t>Anti- Ragging</a:t>
            </a:r>
            <a:endParaRPr lang="en-IN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Institutional Governance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8215722"/>
              </p:ext>
            </p:extLst>
          </p:nvPr>
        </p:nvGraphicFramePr>
        <p:xfrm>
          <a:off x="673224" y="105251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280" y="6453336"/>
            <a:ext cx="2133600" cy="293117"/>
          </a:xfrm>
        </p:spPr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58</a:t>
            </a:fld>
            <a:endParaRPr lang="en-I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863205780"/>
              </p:ext>
            </p:extLst>
          </p:nvPr>
        </p:nvGraphicFramePr>
        <p:xfrm>
          <a:off x="467544" y="112474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083078512"/>
              </p:ext>
            </p:extLst>
          </p:nvPr>
        </p:nvGraphicFramePr>
        <p:xfrm>
          <a:off x="395536" y="112474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940152" y="2503606"/>
            <a:ext cx="2863698" cy="2912579"/>
            <a:chOff x="7338542" y="2350734"/>
            <a:chExt cx="2863698" cy="2912579"/>
          </a:xfrm>
        </p:grpSpPr>
        <p:grpSp>
          <p:nvGrpSpPr>
            <p:cNvPr id="7" name="Group 6"/>
            <p:cNvGrpSpPr/>
            <p:nvPr/>
          </p:nvGrpSpPr>
          <p:grpSpPr>
            <a:xfrm>
              <a:off x="7677204" y="2350734"/>
              <a:ext cx="2525036" cy="496565"/>
              <a:chOff x="1115111" y="72007"/>
              <a:chExt cx="4069457" cy="49656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15111" y="72007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1115111" y="72007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spc="150" dirty="0" smtClean="0">
                    <a:ln w="11430"/>
                    <a:solidFill>
                      <a:srgbClr val="0000F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Mentors</a:t>
                </a:r>
                <a:endParaRPr lang="en-GB" sz="2000" b="1" kern="1200" spc="150" dirty="0">
                  <a:ln w="11430"/>
                  <a:solidFill>
                    <a:srgbClr val="0000F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72448" y="2904628"/>
              <a:ext cx="2525036" cy="496565"/>
              <a:chOff x="1110355" y="625901"/>
              <a:chExt cx="4069457" cy="4965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10355" y="625901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1110355" y="625901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spc="150" dirty="0" smtClean="0">
                    <a:ln w="11430"/>
                    <a:solidFill>
                      <a:srgbClr val="0000F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Coordinators</a:t>
                </a:r>
                <a:endParaRPr lang="en-GB" sz="2000" b="1" kern="1200" spc="150" dirty="0">
                  <a:ln w="11430"/>
                  <a:solidFill>
                    <a:srgbClr val="0000F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672448" y="3525335"/>
              <a:ext cx="2525036" cy="496565"/>
              <a:chOff x="1110355" y="1246608"/>
              <a:chExt cx="4069457" cy="49656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10355" y="1246608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1110355" y="1246608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spc="150" dirty="0" smtClean="0">
                    <a:ln w="11430"/>
                    <a:solidFill>
                      <a:srgbClr val="0000F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Faculty</a:t>
                </a:r>
                <a:endParaRPr lang="en-GB" sz="2000" b="1" kern="1200" spc="150" dirty="0">
                  <a:ln w="11430"/>
                  <a:solidFill>
                    <a:srgbClr val="0000F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72448" y="4146041"/>
              <a:ext cx="2525036" cy="496565"/>
              <a:chOff x="1110355" y="1867314"/>
              <a:chExt cx="4069457" cy="49656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10355" y="1867314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1110355" y="1867314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spc="150" dirty="0" smtClean="0">
                    <a:ln w="11430"/>
                    <a:solidFill>
                      <a:srgbClr val="0000F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Staff</a:t>
                </a:r>
                <a:endParaRPr lang="en-GB" sz="2000" b="1" kern="1200" spc="150" dirty="0">
                  <a:ln w="11430"/>
                  <a:solidFill>
                    <a:srgbClr val="0000F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72448" y="4766748"/>
              <a:ext cx="2525036" cy="496565"/>
              <a:chOff x="1110355" y="2488021"/>
              <a:chExt cx="4069457" cy="4965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110355" y="2488021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1110355" y="2488021"/>
                <a:ext cx="4069457" cy="4965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spc="150" dirty="0" smtClean="0">
                    <a:ln w="11430"/>
                    <a:solidFill>
                      <a:srgbClr val="0000F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Students</a:t>
                </a:r>
                <a:endParaRPr lang="en-GB" sz="2000" b="1" kern="1200" spc="150" dirty="0">
                  <a:ln w="11430"/>
                  <a:solidFill>
                    <a:srgbClr val="0000F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Straight Connector 3"/>
            <p:cNvSpPr/>
            <p:nvPr/>
          </p:nvSpPr>
          <p:spPr>
            <a:xfrm>
              <a:off x="7341930" y="2599016"/>
              <a:ext cx="330518" cy="24160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16013"/>
                  </a:moveTo>
                  <a:lnTo>
                    <a:pt x="165259" y="2416013"/>
                  </a:lnTo>
                  <a:lnTo>
                    <a:pt x="165259" y="0"/>
                  </a:lnTo>
                  <a:lnTo>
                    <a:pt x="33051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Straight Connector 3"/>
            <p:cNvSpPr/>
            <p:nvPr/>
          </p:nvSpPr>
          <p:spPr>
            <a:xfrm>
              <a:off x="7354218" y="4394323"/>
              <a:ext cx="325762" cy="6207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20706"/>
                  </a:moveTo>
                  <a:lnTo>
                    <a:pt x="162881" y="620706"/>
                  </a:lnTo>
                  <a:lnTo>
                    <a:pt x="162881" y="0"/>
                  </a:lnTo>
                  <a:lnTo>
                    <a:pt x="32576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5"/>
            <p:cNvSpPr/>
            <p:nvPr/>
          </p:nvSpPr>
          <p:spPr>
            <a:xfrm>
              <a:off x="7354830" y="3787536"/>
              <a:ext cx="325762" cy="12414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41413"/>
                  </a:moveTo>
                  <a:lnTo>
                    <a:pt x="162881" y="1241413"/>
                  </a:lnTo>
                  <a:lnTo>
                    <a:pt x="162881" y="0"/>
                  </a:lnTo>
                  <a:lnTo>
                    <a:pt x="32576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7"/>
            <p:cNvSpPr/>
            <p:nvPr/>
          </p:nvSpPr>
          <p:spPr>
            <a:xfrm>
              <a:off x="7338542" y="3166830"/>
              <a:ext cx="325762" cy="18621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62119"/>
                  </a:moveTo>
                  <a:lnTo>
                    <a:pt x="162881" y="1862119"/>
                  </a:lnTo>
                  <a:lnTo>
                    <a:pt x="162881" y="0"/>
                  </a:lnTo>
                  <a:lnTo>
                    <a:pt x="32576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4" name="Group 33"/>
            <p:cNvGrpSpPr/>
            <p:nvPr/>
          </p:nvGrpSpPr>
          <p:grpSpPr>
            <a:xfrm>
              <a:off x="7346686" y="4975085"/>
              <a:ext cx="325762" cy="91440"/>
              <a:chOff x="784593" y="2690583"/>
              <a:chExt cx="325762" cy="91440"/>
            </a:xfrm>
          </p:grpSpPr>
          <p:sp>
            <p:nvSpPr>
              <p:cNvPr id="35" name="Straight Connector 3"/>
              <p:cNvSpPr/>
              <p:nvPr/>
            </p:nvSpPr>
            <p:spPr>
              <a:xfrm>
                <a:off x="784593" y="2690583"/>
                <a:ext cx="32576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25762" y="457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Straight Connector 4"/>
              <p:cNvSpPr/>
              <p:nvPr/>
            </p:nvSpPr>
            <p:spPr>
              <a:xfrm>
                <a:off x="939330" y="2728159"/>
                <a:ext cx="16288" cy="1628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00" b="1" kern="1200" spc="150">
                  <a:ln w="11430"/>
                  <a:solidFill>
                    <a:srgbClr val="0000F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096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LACEMENT\Pictures\NAAC\lea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0152" y="4488485"/>
            <a:ext cx="3203848" cy="23695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Leadership &amp;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Decisions taken by departmental committees</a:t>
            </a:r>
            <a:endParaRPr lang="en-IN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Designations like Chair, Co-chair, Conveners</a:t>
            </a:r>
            <a:endParaRPr lang="en-IN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Faculty – Student Participation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Purchasing of Lab equipment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Books and Magazines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Study material in Laboratory and Library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Class timing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Sports and activities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Research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59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Academic Programmes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75338"/>
              </p:ext>
            </p:extLst>
          </p:nvPr>
        </p:nvGraphicFramePr>
        <p:xfrm>
          <a:off x="179512" y="1052736"/>
          <a:ext cx="8784976" cy="55446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33742"/>
                <a:gridCol w="1751010"/>
                <a:gridCol w="2256008"/>
                <a:gridCol w="1944216"/>
              </a:tblGrid>
              <a:tr h="554462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</a:t>
                      </a:r>
                      <a:endParaRPr lang="en-IN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299057" marR="8307" marT="8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Intake</a:t>
                      </a:r>
                      <a:endParaRPr lang="en-IN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Established</a:t>
                      </a:r>
                      <a:endParaRPr lang="en-IN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Recognition</a:t>
                      </a:r>
                      <a:endParaRPr lang="en-IN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GB" sz="26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Ph.D. </a:t>
                      </a:r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(CS)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8 per Guide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1990</a:t>
                      </a:r>
                      <a:endParaRPr lang="en-GB" sz="2600" b="0" i="0" u="none" strike="noStrike" dirty="0">
                        <a:solidFill>
                          <a:srgbClr val="C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UGC</a:t>
                      </a:r>
                      <a:endParaRPr lang="en-GB" sz="2600" b="0" i="0" u="none" strike="noStrike" dirty="0">
                        <a:solidFill>
                          <a:srgbClr val="C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MCA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AICTE</a:t>
                      </a: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M.Sc.(CS)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UGC</a:t>
                      </a: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GB" sz="2600" b="1" i="0" u="none" strike="noStrike" dirty="0" err="1" smtClean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M.Tech</a:t>
                      </a:r>
                      <a:r>
                        <a:rPr lang="en-GB" sz="2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. </a:t>
                      </a:r>
                      <a:r>
                        <a:rPr lang="en-GB" sz="2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(CS)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AICTE</a:t>
                      </a: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MBA (CM)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DAVV</a:t>
                      </a:r>
                      <a:endParaRPr lang="en-GB" sz="2600" b="0" i="0" u="none" strike="noStrike" dirty="0">
                        <a:solidFill>
                          <a:srgbClr val="C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M.Sc. (IT)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DAVV</a:t>
                      </a:r>
                      <a:endParaRPr lang="en-GB" sz="2600" b="0" i="0" u="none" strike="noStrike" dirty="0">
                        <a:solidFill>
                          <a:srgbClr val="0000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BCA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600" b="0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DAVV</a:t>
                      </a:r>
                      <a:endParaRPr lang="en-GB" sz="2600" b="0" i="0" u="none" strike="noStrike" dirty="0">
                        <a:solidFill>
                          <a:srgbClr val="C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GB" sz="2600" b="1" i="0" u="none" strike="noStrike" dirty="0" err="1" smtClean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M.Tech</a:t>
                      </a:r>
                      <a:r>
                        <a:rPr lang="en-GB" sz="2600" b="1" i="0" u="none" strike="noStrike" dirty="0" smtClean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. </a:t>
                      </a:r>
                      <a:r>
                        <a:rPr lang="en-GB" sz="2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(NM &amp; IS)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AICTE</a:t>
                      </a:r>
                    </a:p>
                  </a:txBody>
                  <a:tcPr marL="9525" marR="9525" marT="9525" marB="0" anchor="b"/>
                </a:tc>
              </a:tr>
              <a:tr h="55446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GB" sz="2600" b="1" i="0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M.Tech</a:t>
                      </a:r>
                      <a:r>
                        <a:rPr lang="en-GB" sz="26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. </a:t>
                      </a:r>
                      <a:r>
                        <a:rPr lang="en-GB" sz="2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(IA &amp; SE)</a:t>
                      </a: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AICTE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LACEMENT\Pictures\NAAC\Social-Inno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3464942"/>
            <a:ext cx="3995936" cy="33930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Innovation &amp; Best Practices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ICT enabled classrooms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Wi-Fi connectivity</a:t>
            </a:r>
            <a:endParaRPr lang="en-IN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Online Operations through MP Online for following tasks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Application form for entrance examination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Students Registration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Students Enrolment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Fee Collection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Exam Form Submission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Admit Card Printing</a:t>
            </a:r>
            <a:endParaRPr lang="en-IN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Updating of results on Portal</a:t>
            </a:r>
            <a:endParaRPr lang="en-IN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75"/>
          </a:xfrm>
        </p:spPr>
        <p:txBody>
          <a:bodyPr/>
          <a:lstStyle/>
          <a:p>
            <a:r>
              <a:rPr lang="en-IN" dirty="0"/>
              <a:t>Workshop on </a:t>
            </a:r>
            <a:r>
              <a:rPr lang="e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pedagogies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workshop</a:t>
            </a:r>
          </a:p>
          <a:p>
            <a:r>
              <a:rPr lang="en-IN" dirty="0" smtClean="0"/>
              <a:t>Environment </a:t>
            </a:r>
            <a:r>
              <a:rPr lang="e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and consciousness </a:t>
            </a:r>
            <a:r>
              <a:rPr lang="en-IN" dirty="0"/>
              <a:t>through campus cleaning and </a:t>
            </a:r>
            <a:r>
              <a:rPr lang="en-IN" dirty="0" smtClean="0"/>
              <a:t>plantation</a:t>
            </a:r>
          </a:p>
          <a:p>
            <a:r>
              <a:rPr lang="en-IN" dirty="0"/>
              <a:t>Regular conduct of </a:t>
            </a:r>
            <a:r>
              <a:rPr lang="e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lectures </a:t>
            </a:r>
            <a:r>
              <a:rPr lang="en-IN" dirty="0"/>
              <a:t>on </a:t>
            </a:r>
          </a:p>
          <a:p>
            <a:pPr lvl="1"/>
            <a:r>
              <a:rPr lang="en-IN" dirty="0"/>
              <a:t>Personality shaping keeping students diversity in </a:t>
            </a:r>
            <a:r>
              <a:rPr lang="en-IN" dirty="0" smtClean="0"/>
              <a:t>mind</a:t>
            </a:r>
            <a:endParaRPr lang="en-IN" dirty="0"/>
          </a:p>
          <a:p>
            <a:pPr lvl="1"/>
            <a:r>
              <a:rPr lang="en-IN" dirty="0"/>
              <a:t>Emerging trends in computer science</a:t>
            </a:r>
          </a:p>
          <a:p>
            <a:r>
              <a:rPr lang="e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governance </a:t>
            </a:r>
            <a:r>
              <a:rPr lang="en-IN" dirty="0"/>
              <a:t>through various </a:t>
            </a:r>
            <a:r>
              <a:rPr lang="en-IN" dirty="0" smtClean="0"/>
              <a:t>committees</a:t>
            </a:r>
            <a:endParaRPr lang="en-IN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IN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Innovation &amp; Best Practices</a:t>
            </a:r>
            <a:endParaRPr lang="en-IN" dirty="0"/>
          </a:p>
        </p:txBody>
      </p:sp>
      <p:pic>
        <p:nvPicPr>
          <p:cNvPr id="11267" name="Picture 3" descr="C:\Users\PLACEMENT\Pictures\NAAC\best_practic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54352"/>
            <a:ext cx="1403648" cy="140364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LACEMENT\Pictures\NAAC\plan.jpg"/>
          <p:cNvPicPr>
            <a:picLocks noChangeAspect="1" noChangeArrowheads="1"/>
          </p:cNvPicPr>
          <p:nvPr/>
        </p:nvPicPr>
        <p:blipFill>
          <a:blip r:embed="rId2" cstate="print"/>
          <a:srcRect r="11005"/>
          <a:stretch>
            <a:fillRect/>
          </a:stretch>
        </p:blipFill>
        <p:spPr bwMode="auto">
          <a:xfrm>
            <a:off x="6516216" y="4653136"/>
            <a:ext cx="2616292" cy="2204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Future Plans</a:t>
            </a:r>
            <a:endParaRPr lang="en-IN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classrooms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webinars </a:t>
            </a:r>
            <a:r>
              <a:rPr lang="en-IN" dirty="0"/>
              <a:t>for teaching-learning and </a:t>
            </a:r>
            <a:r>
              <a:rPr lang="en-IN" dirty="0" smtClean="0"/>
              <a:t>research</a:t>
            </a:r>
          </a:p>
          <a:p>
            <a:r>
              <a:rPr lang="en-IN" dirty="0" smtClean="0"/>
              <a:t>Development of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laboratories</a:t>
            </a:r>
          </a:p>
          <a:p>
            <a:pPr lvl="1"/>
            <a:r>
              <a:rPr lang="en-IN" dirty="0" smtClean="0"/>
              <a:t>Image Processing</a:t>
            </a:r>
          </a:p>
          <a:p>
            <a:pPr lvl="1"/>
            <a:r>
              <a:rPr lang="en-IN" dirty="0" smtClean="0"/>
              <a:t>Network Security </a:t>
            </a:r>
          </a:p>
          <a:p>
            <a:pPr lvl="1"/>
            <a:r>
              <a:rPr lang="en-IN" dirty="0" smtClean="0"/>
              <a:t>Enriching existing laboratories</a:t>
            </a:r>
          </a:p>
          <a:p>
            <a:r>
              <a:rPr lang="en-IN" dirty="0" smtClean="0"/>
              <a:t>Generate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e-resources</a:t>
            </a:r>
            <a:r>
              <a:rPr lang="en-IN" dirty="0" smtClean="0"/>
              <a:t> for various </a:t>
            </a:r>
            <a:br>
              <a:rPr lang="en-IN" dirty="0" smtClean="0"/>
            </a:br>
            <a:r>
              <a:rPr lang="en-IN" dirty="0" smtClean="0"/>
              <a:t>computer related subjects under </a:t>
            </a:r>
            <a:br>
              <a:rPr lang="en-IN" dirty="0" smtClean="0"/>
            </a:br>
            <a:r>
              <a:rPr lang="en-IN" dirty="0" smtClean="0"/>
              <a:t>NMEICT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</p:txBody>
      </p:sp>
      <p:pic>
        <p:nvPicPr>
          <p:cNvPr id="13314" name="Picture 2" descr="C:\Users\PLACEMENT\Pictures\NAAC\thank_you_16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4359203" cy="2996952"/>
          </a:xfrm>
          <a:prstGeom prst="rect">
            <a:avLst/>
          </a:prstGeom>
          <a:noFill/>
        </p:spPr>
      </p:pic>
      <p:pic>
        <p:nvPicPr>
          <p:cNvPr id="13315" name="Picture 3" descr="C:\Users\PLACEMENT\Pictures\NAAC\McClure-Law---Planning-for-your-Futur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2857500" cy="23336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884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570466"/>
            <a:ext cx="7772400" cy="1362075"/>
          </a:xfrm>
        </p:spPr>
        <p:txBody>
          <a:bodyPr/>
          <a:lstStyle/>
          <a:p>
            <a:pPr marL="36576" lvl="0" algn="r" fontAlgn="auto">
              <a:spcBef>
                <a:spcPts val="0"/>
              </a:spcBef>
              <a:spcAft>
                <a:spcPts val="0"/>
              </a:spcAft>
            </a:pPr>
            <a:r>
              <a:rPr lang="en-IN" sz="2400" cap="none" dirty="0" err="1">
                <a:solidFill>
                  <a:srgbClr val="E3DED1">
                    <a:shade val="25000"/>
                  </a:srgbClr>
                </a:solidFill>
              </a:rPr>
              <a:t>Dr.</a:t>
            </a:r>
            <a:r>
              <a:rPr lang="en-IN" sz="2400" cap="none" dirty="0">
                <a:solidFill>
                  <a:srgbClr val="E3DED1">
                    <a:shade val="25000"/>
                  </a:srgbClr>
                </a:solidFill>
              </a:rPr>
              <a:t> Sanjay </a:t>
            </a:r>
            <a:r>
              <a:rPr lang="en-IN" sz="2400" cap="none" dirty="0" err="1">
                <a:solidFill>
                  <a:srgbClr val="E3DED1">
                    <a:shade val="25000"/>
                  </a:srgbClr>
                </a:solidFill>
              </a:rPr>
              <a:t>Tanwani</a:t>
            </a:r>
            <a:r>
              <a:rPr lang="en-IN" sz="2400" cap="none" dirty="0">
                <a:solidFill>
                  <a:srgbClr val="E3DED1">
                    <a:shade val="25000"/>
                  </a:srgbClr>
                </a:solidFill>
              </a:rPr>
              <a:t/>
            </a:r>
            <a:br>
              <a:rPr lang="en-IN" sz="2400" cap="none" dirty="0">
                <a:solidFill>
                  <a:srgbClr val="E3DED1">
                    <a:shade val="25000"/>
                  </a:srgbClr>
                </a:solidFill>
              </a:rPr>
            </a:br>
            <a:r>
              <a:rPr lang="en-IN" sz="2400" cap="none" dirty="0" smtClean="0">
                <a:solidFill>
                  <a:srgbClr val="E3DED1">
                    <a:shade val="25000"/>
                  </a:srgbClr>
                </a:solidFill>
              </a:rPr>
              <a:t>Professor &amp; </a:t>
            </a:r>
            <a:r>
              <a:rPr lang="en-IN" sz="2400" b="0" cap="none" dirty="0" smtClean="0">
                <a:solidFill>
                  <a:srgbClr val="E3DED1">
                    <a:shade val="25000"/>
                  </a:srgbClr>
                </a:solidFill>
              </a:rPr>
              <a:t>Head</a:t>
            </a:r>
            <a: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  <a:t>, </a:t>
            </a:r>
            <a:b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</a:br>
            <a: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  <a:t>School of computer Science &amp; IT,</a:t>
            </a:r>
            <a:b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</a:br>
            <a: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  <a:t>Devi </a:t>
            </a:r>
            <a:r>
              <a:rPr lang="en-IN" sz="2400" b="0" cap="none" dirty="0" err="1">
                <a:solidFill>
                  <a:srgbClr val="E3DED1">
                    <a:shade val="25000"/>
                  </a:srgbClr>
                </a:solidFill>
              </a:rPr>
              <a:t>Ahilya</a:t>
            </a:r>
            <a: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  <a:t> </a:t>
            </a:r>
            <a:r>
              <a:rPr lang="en-IN" sz="2400" b="0" cap="none" dirty="0" err="1">
                <a:solidFill>
                  <a:srgbClr val="E3DED1">
                    <a:shade val="25000"/>
                  </a:srgbClr>
                </a:solidFill>
              </a:rPr>
              <a:t>Vishwa</a:t>
            </a:r>
            <a: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  <a:t> </a:t>
            </a:r>
            <a:r>
              <a:rPr lang="en-IN" sz="2400" b="0" cap="none" dirty="0" err="1">
                <a:solidFill>
                  <a:srgbClr val="E3DED1">
                    <a:shade val="25000"/>
                  </a:srgbClr>
                </a:solidFill>
              </a:rPr>
              <a:t>Vidyalaya</a:t>
            </a:r>
            <a:r>
              <a:rPr lang="en-IN" sz="2400" b="0" cap="none" dirty="0">
                <a:solidFill>
                  <a:srgbClr val="E3DED1">
                    <a:shade val="25000"/>
                  </a:srgbClr>
                </a:solidFill>
              </a:rPr>
              <a:t>, Indore</a:t>
            </a:r>
            <a:endParaRPr lang="en-GB" sz="2400" b="0" cap="none" dirty="0">
              <a:solidFill>
                <a:srgbClr val="E3DED1">
                  <a:shade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2022902"/>
            <a:ext cx="7772400" cy="150018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IN" sz="5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Laboratory</a:t>
            </a:r>
            <a:endParaRPr lang="en-GB" sz="50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64</a:t>
            </a:fld>
            <a:endParaRPr lang="en-IN" dirty="0"/>
          </a:p>
        </p:txBody>
      </p:sp>
      <p:pic>
        <p:nvPicPr>
          <p:cNvPr id="1026" name="Picture 2" descr="C:\Users\neel\Desktop\NAAC Content\pics for PPT\language-defin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27" y="3686112"/>
            <a:ext cx="3053753" cy="30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42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&amp;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Established in 2011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n-US" b="1" dirty="0" smtClean="0"/>
              <a:t> </a:t>
            </a:r>
            <a:endParaRPr lang="en-GB" dirty="0"/>
          </a:p>
          <a:p>
            <a:r>
              <a:rPr lang="en-US" sz="2800" dirty="0" smtClean="0"/>
              <a:t>To </a:t>
            </a:r>
            <a:r>
              <a:rPr lang="en-US" sz="2800" dirty="0"/>
              <a:t>build a state-of-art facility to facilitate effective teaching, and research in various aspects of communications so as to develop reading, writing, communication, analytical &amp; cognitive skills of </a:t>
            </a:r>
            <a:r>
              <a:rPr lang="en-US" sz="2800" dirty="0" smtClean="0"/>
              <a:t>students  </a:t>
            </a:r>
            <a:endParaRPr lang="en-GB" sz="2800" dirty="0"/>
          </a:p>
          <a:p>
            <a:pPr lv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/>
              <a:t>Effectively using the state-of-art facility and help </a:t>
            </a:r>
            <a:r>
              <a:rPr lang="en-US" sz="2800" dirty="0" smtClean="0"/>
              <a:t>aspiring </a:t>
            </a:r>
            <a:r>
              <a:rPr lang="en-US" sz="2800" dirty="0"/>
              <a:t>students to get training on practical aspects of </a:t>
            </a:r>
            <a:r>
              <a:rPr lang="en-US" sz="2800" dirty="0" smtClean="0"/>
              <a:t>communication</a:t>
            </a:r>
            <a:endParaRPr lang="en-GB" sz="28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1AE1F-B88F-42C6-A765-6BCC11B40879}" type="slidenum">
              <a:rPr lang="en-IN" smtClean="0"/>
              <a:pPr>
                <a:defRPr/>
              </a:pPr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77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Conduct </a:t>
            </a:r>
            <a:r>
              <a:rPr lang="en-US" sz="2400" dirty="0">
                <a:solidFill>
                  <a:srgbClr val="C00000"/>
                </a:solidFill>
              </a:rPr>
              <a:t>practical classes for English speaking, reading, and writing, </a:t>
            </a:r>
            <a:r>
              <a:rPr lang="en-US" sz="2400" dirty="0" smtClean="0">
                <a:solidFill>
                  <a:srgbClr val="C00000"/>
                </a:solidFill>
              </a:rPr>
              <a:t>career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aptitude </a:t>
            </a:r>
            <a:r>
              <a:rPr lang="en-US" sz="2400" dirty="0">
                <a:solidFill>
                  <a:srgbClr val="C00000"/>
                </a:solidFill>
              </a:rPr>
              <a:t>and overall personality development aspects of students for all University Teaching Department (UTD) </a:t>
            </a:r>
            <a:r>
              <a:rPr lang="en-US" sz="2400" dirty="0" smtClean="0">
                <a:solidFill>
                  <a:srgbClr val="C00000"/>
                </a:solidFill>
              </a:rPr>
              <a:t>students</a:t>
            </a:r>
            <a:endParaRPr lang="en-GB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Help and coordinate with Career and Guidance cell of the university to conduct classes of eminent experts in the area</a:t>
            </a:r>
            <a:endParaRPr lang="en-GB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Research on language barriers and its impact on learnability </a:t>
            </a:r>
            <a:r>
              <a:rPr lang="en-US" sz="2400" dirty="0" smtClean="0">
                <a:solidFill>
                  <a:srgbClr val="C00000"/>
                </a:solidFill>
              </a:rPr>
              <a:t>aspects</a:t>
            </a:r>
            <a:endParaRPr lang="en-GB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Coordinate with Industries and Placement cells and take feedback from stakeholders for sustained quality </a:t>
            </a:r>
            <a:r>
              <a:rPr lang="en-US" sz="2400" dirty="0" smtClean="0">
                <a:solidFill>
                  <a:srgbClr val="C00000"/>
                </a:solidFill>
              </a:rPr>
              <a:t>improvement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567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23 HP Computers (Core2Due, 2 GB RAM)</a:t>
            </a:r>
          </a:p>
          <a:p>
            <a:r>
              <a:rPr lang="en-US" dirty="0">
                <a:solidFill>
                  <a:srgbClr val="0000FF"/>
                </a:solidFill>
              </a:rPr>
              <a:t>UPS APC 600 </a:t>
            </a:r>
            <a:r>
              <a:rPr lang="en-US" dirty="0" smtClean="0">
                <a:solidFill>
                  <a:srgbClr val="0000FF"/>
                </a:solidFill>
              </a:rPr>
              <a:t>VA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Headphones with integrated Microphone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Switches for network</a:t>
            </a:r>
          </a:p>
          <a:p>
            <a:r>
              <a:rPr lang="en-US" dirty="0">
                <a:solidFill>
                  <a:srgbClr val="0000FF"/>
                </a:solidFill>
              </a:rPr>
              <a:t>Clarity Software Platform 30 user </a:t>
            </a:r>
            <a:r>
              <a:rPr lang="en-US" dirty="0" smtClean="0">
                <a:solidFill>
                  <a:srgbClr val="0000FF"/>
                </a:solidFill>
              </a:rPr>
              <a:t>license</a:t>
            </a:r>
          </a:p>
          <a:p>
            <a:pPr lvl="0"/>
            <a:r>
              <a:rPr lang="en-US" dirty="0">
                <a:solidFill>
                  <a:srgbClr val="0000FF"/>
                </a:solidFill>
              </a:rPr>
              <a:t>English, Career &amp; Aptitude Lab software under procurement</a:t>
            </a:r>
            <a:endParaRPr lang="en-GB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Display </a:t>
            </a:r>
            <a:r>
              <a:rPr lang="en-US" dirty="0">
                <a:solidFill>
                  <a:srgbClr val="0000FF"/>
                </a:solidFill>
              </a:rPr>
              <a:t>Board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298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Usage by UTDs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68</a:t>
            </a:fld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722656494"/>
              </p:ext>
            </p:extLst>
          </p:nvPr>
        </p:nvGraphicFramePr>
        <p:xfrm>
          <a:off x="467544" y="1196752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681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Usage by UTDs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69</a:t>
            </a:fld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289090254"/>
              </p:ext>
            </p:extLst>
          </p:nvPr>
        </p:nvGraphicFramePr>
        <p:xfrm>
          <a:off x="467544" y="1124744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07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Student Strength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4600971"/>
              </p:ext>
            </p:extLst>
          </p:nvPr>
        </p:nvGraphicFramePr>
        <p:xfrm>
          <a:off x="179512" y="1052736"/>
          <a:ext cx="87129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32501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Student strength is increased due to BCA course introduced in 2008 and M. Tech. </a:t>
            </a:r>
            <a:r>
              <a:rPr lang="en-IN" sz="2400" dirty="0"/>
              <a:t>(NM &amp; IS) </a:t>
            </a:r>
            <a:r>
              <a:rPr lang="en-IN" sz="2400" dirty="0" smtClean="0"/>
              <a:t>and </a:t>
            </a:r>
            <a:r>
              <a:rPr lang="en-IN" sz="2400" dirty="0" err="1" smtClean="0"/>
              <a:t>M.Tech</a:t>
            </a:r>
            <a:r>
              <a:rPr lang="en-IN" sz="2400" dirty="0" smtClean="0"/>
              <a:t>. </a:t>
            </a:r>
            <a:r>
              <a:rPr lang="en-IN" sz="2400" dirty="0"/>
              <a:t>(SE &amp; </a:t>
            </a:r>
            <a:r>
              <a:rPr lang="en-IN" sz="2400" dirty="0" smtClean="0"/>
              <a:t>IA) introduced in 2009 and 2010, respectively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76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Usage by UTDs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70</a:t>
            </a:fld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041771857"/>
              </p:ext>
            </p:extLst>
          </p:nvPr>
        </p:nvGraphicFramePr>
        <p:xfrm>
          <a:off x="467544" y="1052736"/>
          <a:ext cx="82089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391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English lab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518823956"/>
              </p:ext>
            </p:extLst>
          </p:nvPr>
        </p:nvGraphicFramePr>
        <p:xfrm>
          <a:off x="43103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9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Career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Career Lab is a 300-hour self-learnable digital program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72</a:t>
            </a:fld>
            <a:endParaRPr lang="en-I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262571412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12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Aptitude 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abundant practice for students to:</a:t>
            </a:r>
            <a:endParaRPr lang="en-IN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Learn the strategies on how to approach the test.</a:t>
            </a:r>
          </a:p>
          <a:p>
            <a:r>
              <a:rPr lang="en-IN" dirty="0" smtClean="0"/>
              <a:t>Learn and practice short methods/techniques for solving the questions</a:t>
            </a:r>
          </a:p>
          <a:p>
            <a:r>
              <a:rPr lang="en-IN" dirty="0" smtClean="0"/>
              <a:t>And, more importantly, prepare for the company specific test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462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Aptitude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74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001327191"/>
              </p:ext>
            </p:extLst>
          </p:nvPr>
        </p:nvGraphicFramePr>
        <p:xfrm>
          <a:off x="179512" y="1052736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35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</p:txBody>
      </p:sp>
      <p:pic>
        <p:nvPicPr>
          <p:cNvPr id="13314" name="Picture 2" descr="C:\Users\PLACEMENT\Pictures\NAAC\thank_you_16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4359203" cy="2996952"/>
          </a:xfrm>
          <a:prstGeom prst="rect">
            <a:avLst/>
          </a:prstGeom>
          <a:noFill/>
        </p:spPr>
      </p:pic>
      <p:pic>
        <p:nvPicPr>
          <p:cNvPr id="13315" name="Picture 3" descr="C:\Users\PLACEMENT\Pictures\NAAC\McClure-Law---Planning-for-your-Futur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2857500" cy="23336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19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PLACEMENT\Pictures\NAAC\car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106" y="4149080"/>
            <a:ext cx="3611894" cy="2708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Employability</a:t>
            </a:r>
            <a:endParaRPr lang="en-IN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400675"/>
          </a:xfrm>
        </p:spPr>
        <p:txBody>
          <a:bodyPr/>
          <a:lstStyle/>
          <a:p>
            <a:r>
              <a:rPr lang="en-US" sz="2800" dirty="0" smtClean="0"/>
              <a:t>Curriculum of MBA (CM) is revised to introduce specialization in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 </a:t>
            </a:r>
            <a:r>
              <a:rPr lang="en-US" sz="2800" dirty="0" smtClean="0"/>
              <a:t>to enhance employability</a:t>
            </a:r>
          </a:p>
          <a:p>
            <a:r>
              <a:rPr lang="en-US" sz="2800" dirty="0" smtClean="0"/>
              <a:t>Demand of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Managers, Software Architects, IT Managers</a:t>
            </a:r>
            <a:r>
              <a:rPr lang="en-US" sz="2800" dirty="0" smtClean="0"/>
              <a:t> etc.</a:t>
            </a:r>
          </a:p>
          <a:p>
            <a:r>
              <a:rPr lang="en-US" sz="2800" dirty="0" smtClean="0"/>
              <a:t>Increase in demand for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Operations </a:t>
            </a:r>
            <a:r>
              <a:rPr lang="en-US" sz="2800" dirty="0" smtClean="0"/>
              <a:t>in </a:t>
            </a:r>
            <a:br>
              <a:rPr lang="en-US" sz="2800" dirty="0" smtClean="0"/>
            </a:br>
            <a:r>
              <a:rPr lang="en-US" sz="2800" dirty="0" smtClean="0"/>
              <a:t>Government and Public sectors</a:t>
            </a:r>
          </a:p>
          <a:p>
            <a:r>
              <a:rPr lang="en-US" sz="2800" dirty="0" smtClean="0"/>
              <a:t>High demand of </a:t>
            </a:r>
            <a:r>
              <a:rPr lang="en-US" sz="2800" dirty="0" err="1" smtClean="0"/>
              <a:t>Ph.Ds</a:t>
            </a:r>
            <a:r>
              <a:rPr lang="en-US" sz="2800" dirty="0" smtClean="0"/>
              <a:t> in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Faculty &amp; Staff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1043473"/>
              </p:ext>
            </p:extLst>
          </p:nvPr>
        </p:nvGraphicFramePr>
        <p:xfrm>
          <a:off x="539553" y="1057723"/>
          <a:ext cx="8064895" cy="4847753"/>
        </p:xfrm>
        <a:graphic>
          <a:graphicData uri="http://schemas.openxmlformats.org/drawingml/2006/table">
            <a:tbl>
              <a:tblPr/>
              <a:tblGrid>
                <a:gridCol w="5005796"/>
                <a:gridCol w="3059099"/>
              </a:tblGrid>
              <a:tr h="44140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Teaching Staff</a:t>
                      </a:r>
                      <a:endParaRPr lang="en-IN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Existing</a:t>
                      </a:r>
                      <a:endParaRPr lang="en-IN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9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Professors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latin typeface="+mj-lt"/>
                          <a:ea typeface="Times New Roman"/>
                          <a:cs typeface="Calibri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Professors </a:t>
                      </a:r>
                      <a:r>
                        <a:rPr lang="en-IN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Calibri"/>
                        </a:rPr>
                        <a:t>Equivalent</a:t>
                      </a:r>
                      <a:endParaRPr lang="en-IN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03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Associate Professors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latin typeface="+mj-lt"/>
                          <a:ea typeface="Times New Roman"/>
                          <a:cs typeface="Calibri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Associate Professors Equivalent</a:t>
                      </a:r>
                      <a:endParaRPr lang="en-IN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01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Calibri"/>
                        </a:rPr>
                        <a:t>Assistant Professors</a:t>
                      </a:r>
                      <a:endParaRPr lang="en-IN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07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16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Calibri"/>
                        </a:rPr>
                        <a:t>Assistant Professors Equivalent</a:t>
                      </a:r>
                      <a:endParaRPr lang="en-IN" sz="2400" b="1" i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02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16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i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Calibri"/>
                        </a:rPr>
                        <a:t>Contractual Faculty</a:t>
                      </a:r>
                      <a:endParaRPr lang="en-IN" sz="2400" b="1" i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11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Others (Visiting)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latin typeface="+mj-lt"/>
                          <a:ea typeface="Times New Roman"/>
                          <a:cs typeface="Calibri"/>
                        </a:rPr>
                        <a:t>12</a:t>
                      </a:r>
                      <a:endParaRPr lang="en-IN" sz="22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2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TOTAL</a:t>
                      </a:r>
                      <a:endParaRPr lang="en-IN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Calibri"/>
                        </a:rPr>
                        <a:t>41</a:t>
                      </a:r>
                      <a:endParaRPr lang="en-IN" sz="2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BDA1-182D-483E-8182-8EE897C80D25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39552" y="62181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Student-Teacher ratio ~ 15 : 1 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2973</TotalTime>
  <Words>3315</Words>
  <Application>Microsoft Office PowerPoint</Application>
  <PresentationFormat>On-screen Show (4:3)</PresentationFormat>
  <Paragraphs>892</Paragraphs>
  <Slides>75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Presentation  for  NAAC National Assessment and Accreditation Council</vt:lpstr>
      <vt:lpstr>Vision &amp; Mission</vt:lpstr>
      <vt:lpstr>About the School (SCSIT)</vt:lpstr>
      <vt:lpstr>Salient Features</vt:lpstr>
      <vt:lpstr>Salient Features</vt:lpstr>
      <vt:lpstr>Academic Programmes</vt:lpstr>
      <vt:lpstr>Student Strength</vt:lpstr>
      <vt:lpstr>Employability</vt:lpstr>
      <vt:lpstr>Faculty &amp; Staff</vt:lpstr>
      <vt:lpstr>Faculty Profile</vt:lpstr>
      <vt:lpstr>Faculty Specializations</vt:lpstr>
      <vt:lpstr>Faculty Profile</vt:lpstr>
      <vt:lpstr>Faculty Specializations</vt:lpstr>
      <vt:lpstr>Faculty</vt:lpstr>
      <vt:lpstr>Faculty Specializations</vt:lpstr>
      <vt:lpstr>Faculty Qualification</vt:lpstr>
      <vt:lpstr>Faculty Qualification Growth</vt:lpstr>
      <vt:lpstr>Faculty Qualification Growth</vt:lpstr>
      <vt:lpstr>Ph.D. Students Growth</vt:lpstr>
      <vt:lpstr>Staff</vt:lpstr>
      <vt:lpstr>Students</vt:lpstr>
      <vt:lpstr>Research</vt:lpstr>
      <vt:lpstr>Book Publications</vt:lpstr>
      <vt:lpstr>Research Publications</vt:lpstr>
      <vt:lpstr>Conferences/ Workshops Organized</vt:lpstr>
      <vt:lpstr>Conferences/ Workshops Organized</vt:lpstr>
      <vt:lpstr>Conferences/ Workshops Organized</vt:lpstr>
      <vt:lpstr>Conferences/ Workshops Organized</vt:lpstr>
      <vt:lpstr>Projects</vt:lpstr>
      <vt:lpstr>Interdepartmental Collaborations</vt:lpstr>
      <vt:lpstr>Collaborations</vt:lpstr>
      <vt:lpstr>Significant Achievements</vt:lpstr>
      <vt:lpstr>Significant Achievements</vt:lpstr>
      <vt:lpstr>Curriculum Design and Development</vt:lpstr>
      <vt:lpstr>Curriculum Design and Development</vt:lpstr>
      <vt:lpstr>Curriculum Design and Development</vt:lpstr>
      <vt:lpstr>Curriculum Design and Development</vt:lpstr>
      <vt:lpstr>Curriculum Design and Development</vt:lpstr>
      <vt:lpstr>Academic Flexibility</vt:lpstr>
      <vt:lpstr>Student Admission Policy &amp; Process</vt:lpstr>
      <vt:lpstr>Student Admission Policy &amp; Process</vt:lpstr>
      <vt:lpstr>Teaching – Learning &amp; Evaluation</vt:lpstr>
      <vt:lpstr>Teaching – Learning &amp; Evaluation</vt:lpstr>
      <vt:lpstr>Teaching – Learning &amp; Evaluation</vt:lpstr>
      <vt:lpstr>Consultancy Services</vt:lpstr>
      <vt:lpstr>Patents</vt:lpstr>
      <vt:lpstr>Extension Activities</vt:lpstr>
      <vt:lpstr>Extension Activities</vt:lpstr>
      <vt:lpstr>Research Extension</vt:lpstr>
      <vt:lpstr>Academic Infrastructure</vt:lpstr>
      <vt:lpstr>Learning Resources</vt:lpstr>
      <vt:lpstr>Learning Resources</vt:lpstr>
      <vt:lpstr>Student Mentoring &amp; Support</vt:lpstr>
      <vt:lpstr>Student Mentoring &amp; Support</vt:lpstr>
      <vt:lpstr>Student Mentoring &amp; Support</vt:lpstr>
      <vt:lpstr>Student Progression</vt:lpstr>
      <vt:lpstr>Institutional Governance</vt:lpstr>
      <vt:lpstr>Institutional Governance</vt:lpstr>
      <vt:lpstr>Leadership &amp; Management</vt:lpstr>
      <vt:lpstr>Innovation &amp; Best Practices</vt:lpstr>
      <vt:lpstr>Innovation &amp; Best Practices</vt:lpstr>
      <vt:lpstr>Future Plans</vt:lpstr>
      <vt:lpstr>Slide 63</vt:lpstr>
      <vt:lpstr>Dr. Sanjay Tanwani Professor &amp; Head,  School of computer Science &amp; IT, Devi Ahilya Vishwa Vidyalaya, Indore</vt:lpstr>
      <vt:lpstr>Aim &amp; Objectives</vt:lpstr>
      <vt:lpstr>Objectives</vt:lpstr>
      <vt:lpstr>Infrastructure</vt:lpstr>
      <vt:lpstr>Usage by UTDs</vt:lpstr>
      <vt:lpstr>Usage by UTDs</vt:lpstr>
      <vt:lpstr>Usage by UTDs</vt:lpstr>
      <vt:lpstr>English lab Features</vt:lpstr>
      <vt:lpstr>Career Lab</vt:lpstr>
      <vt:lpstr>Aptitude Lab</vt:lpstr>
      <vt:lpstr>Aptitude Test</vt:lpstr>
      <vt:lpstr>Slide 75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shri ganesh</cp:lastModifiedBy>
  <cp:revision>869</cp:revision>
  <dcterms:created xsi:type="dcterms:W3CDTF">2013-12-18T07:46:31Z</dcterms:created>
  <dcterms:modified xsi:type="dcterms:W3CDTF">2014-01-15T00:40:17Z</dcterms:modified>
</cp:coreProperties>
</file>